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4"/>
  </p:sldMasterIdLst>
  <p:notesMasterIdLst>
    <p:notesMasterId r:id="rId43"/>
  </p:notesMasterIdLst>
  <p:sldIdLst>
    <p:sldId id="293" r:id="rId5"/>
    <p:sldId id="4757" r:id="rId6"/>
    <p:sldId id="376" r:id="rId7"/>
    <p:sldId id="374" r:id="rId8"/>
    <p:sldId id="375" r:id="rId9"/>
    <p:sldId id="345" r:id="rId10"/>
    <p:sldId id="334" r:id="rId11"/>
    <p:sldId id="338" r:id="rId12"/>
    <p:sldId id="340" r:id="rId13"/>
    <p:sldId id="336" r:id="rId14"/>
    <p:sldId id="339" r:id="rId15"/>
    <p:sldId id="335" r:id="rId16"/>
    <p:sldId id="337" r:id="rId17"/>
    <p:sldId id="341" r:id="rId18"/>
    <p:sldId id="342" r:id="rId19"/>
    <p:sldId id="349" r:id="rId20"/>
    <p:sldId id="366" r:id="rId21"/>
    <p:sldId id="352" r:id="rId22"/>
    <p:sldId id="4751" r:id="rId23"/>
    <p:sldId id="4752" r:id="rId24"/>
    <p:sldId id="4753" r:id="rId25"/>
    <p:sldId id="353" r:id="rId26"/>
    <p:sldId id="4754" r:id="rId27"/>
    <p:sldId id="367" r:id="rId28"/>
    <p:sldId id="355" r:id="rId29"/>
    <p:sldId id="368" r:id="rId30"/>
    <p:sldId id="369" r:id="rId31"/>
    <p:sldId id="346" r:id="rId32"/>
    <p:sldId id="4750" r:id="rId33"/>
    <p:sldId id="344" r:id="rId34"/>
    <p:sldId id="347" r:id="rId35"/>
    <p:sldId id="348" r:id="rId36"/>
    <p:sldId id="378" r:id="rId37"/>
    <p:sldId id="364" r:id="rId38"/>
    <p:sldId id="4755" r:id="rId39"/>
    <p:sldId id="363" r:id="rId40"/>
    <p:sldId id="4756" r:id="rId41"/>
    <p:sldId id="27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B0AA408-7B79-49D3-8109-F82C016E8656}">
          <p14:sldIdLst>
            <p14:sldId id="293"/>
            <p14:sldId id="4757"/>
            <p14:sldId id="376"/>
            <p14:sldId id="374"/>
            <p14:sldId id="375"/>
            <p14:sldId id="345"/>
            <p14:sldId id="334"/>
            <p14:sldId id="338"/>
            <p14:sldId id="340"/>
            <p14:sldId id="336"/>
            <p14:sldId id="339"/>
            <p14:sldId id="335"/>
            <p14:sldId id="337"/>
            <p14:sldId id="341"/>
            <p14:sldId id="342"/>
            <p14:sldId id="349"/>
            <p14:sldId id="366"/>
            <p14:sldId id="352"/>
            <p14:sldId id="4751"/>
            <p14:sldId id="4752"/>
            <p14:sldId id="4753"/>
            <p14:sldId id="353"/>
            <p14:sldId id="4754"/>
          </p14:sldIdLst>
        </p14:section>
        <p14:section name="Related species comparison" id="{7473B600-A20D-4492-9139-6197AAD43B15}">
          <p14:sldIdLst>
            <p14:sldId id="367"/>
            <p14:sldId id="355"/>
            <p14:sldId id="368"/>
            <p14:sldId id="369"/>
            <p14:sldId id="346"/>
            <p14:sldId id="4750"/>
            <p14:sldId id="344"/>
            <p14:sldId id="347"/>
            <p14:sldId id="348"/>
            <p14:sldId id="378"/>
            <p14:sldId id="364"/>
            <p14:sldId id="4755"/>
            <p14:sldId id="363"/>
            <p14:sldId id="4756"/>
            <p14:sldId id="27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9C2D2E-7F37-5BCF-7A0E-BA5A36694A52}" name="Giuliana Sinclair" initials="GS" userId="S::giuliana.sinclair@nhm.ac.uk::a3e8b635-1361-4387-a86d-eed5302a49a2" providerId="AD"/>
  <p188:author id="{5B920136-AB0B-F85B-4F78-0411A7A22123}" name="Georgia Prasad" initials="GP" userId="S::georgia.prasad@nhm.ac.uk::abe1875c-3977-4acc-9611-c5d8a8a3041d" providerId="AD"/>
  <p188:author id="{9E522447-6F48-A56E-77C4-DC4A3BF66312}" name="Victoria Burton" initials="VB" userId="S::v.burton@nhm.ac.uk::8d433e91-4f94-4a72-9b6d-4acffa69805e" providerId="AD"/>
  <p188:author id="{F02D4FA0-1B63-1F66-A049-C0E64C246E4B}" name="Holly Temple" initials="HT" userId="S::hollytemple_rhs.org.uk#ext#@nhm.ac.uk::5b5f6386-3222-459c-bd6f-701a5a7b6f18" providerId="AD"/>
  <p188:author id="{34B494A7-37BD-DEAB-0C47-B4F4344F39A7}" name="Thomas Lawrence" initials="TL" userId="S::thomas.lawrence@nhm.ac.uk::16e6507e-e926-48d1-82f8-5571f26025bd" providerId="AD"/>
  <p188:author id="{63500DC7-FC8D-0206-3E07-1CEA0F67B29F}" name="Victor Heng" initials="VH" userId="S::v.heng@nhm.ac.uk::fc4ad821-ae55-430e-b30a-62deb024948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B7BDB4"/>
    <a:srgbClr val="657627"/>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33EB1D-A7E5-41BF-A08E-C1BAF1B6EA71}" v="1013" dt="2026-05-27T21:56:19.900"/>
    <p1510:client id="{91BE34D7-18C8-EA0C-3CC4-6184EBCE4C4C}" v="41" dt="2026-05-27T15:27:00.822"/>
    <p1510:client id="{B456E74F-B48E-6952-9DBE-88AEC32887FB}" v="3" dt="2026-05-27T09:50:32.9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89" autoAdjust="0"/>
    <p:restoredTop sz="85351" autoAdjust="0"/>
  </p:normalViewPr>
  <p:slideViewPr>
    <p:cSldViewPr snapToGrid="0">
      <p:cViewPr varScale="1">
        <p:scale>
          <a:sx n="137" d="100"/>
          <a:sy n="137" d="100"/>
        </p:scale>
        <p:origin x="1184" y="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ly Temple" userId="S::hollytemple_rhs.org.uk#ext#@nhm.ac.uk::5b5f6386-3222-459c-bd6f-701a5a7b6f18" providerId="AD" clId="Web-{98C4C44B-8F3F-489A-12ED-E78A2AFC6319}"/>
    <pc:docChg chg="modSld">
      <pc:chgData name="Holly Temple" userId="S::hollytemple_rhs.org.uk#ext#@nhm.ac.uk::5b5f6386-3222-459c-bd6f-701a5a7b6f18" providerId="AD" clId="Web-{98C4C44B-8F3F-489A-12ED-E78A2AFC6319}" dt="2026-05-19T09:58:31.977" v="51" actId="20577"/>
      <pc:docMkLst>
        <pc:docMk/>
      </pc:docMkLst>
      <pc:sldChg chg="modSp">
        <pc:chgData name="Holly Temple" userId="S::hollytemple_rhs.org.uk#ext#@nhm.ac.uk::5b5f6386-3222-459c-bd6f-701a5a7b6f18" providerId="AD" clId="Web-{98C4C44B-8F3F-489A-12ED-E78A2AFC6319}" dt="2026-05-19T09:55:38.278" v="19" actId="20577"/>
        <pc:sldMkLst>
          <pc:docMk/>
          <pc:sldMk cId="806671548" sldId="335"/>
        </pc:sldMkLst>
      </pc:sldChg>
      <pc:sldChg chg="modSp">
        <pc:chgData name="Holly Temple" userId="S::hollytemple_rhs.org.uk#ext#@nhm.ac.uk::5b5f6386-3222-459c-bd6f-701a5a7b6f18" providerId="AD" clId="Web-{98C4C44B-8F3F-489A-12ED-E78A2AFC6319}" dt="2026-05-19T09:55:43.513" v="20" actId="20577"/>
        <pc:sldMkLst>
          <pc:docMk/>
          <pc:sldMk cId="235571899" sldId="337"/>
        </pc:sldMkLst>
      </pc:sldChg>
      <pc:sldChg chg="modSp">
        <pc:chgData name="Holly Temple" userId="S::hollytemple_rhs.org.uk#ext#@nhm.ac.uk::5b5f6386-3222-459c-bd6f-701a5a7b6f18" providerId="AD" clId="Web-{98C4C44B-8F3F-489A-12ED-E78A2AFC6319}" dt="2026-05-19T09:55:35.903" v="18" actId="20577"/>
        <pc:sldMkLst>
          <pc:docMk/>
          <pc:sldMk cId="1842814989" sldId="339"/>
        </pc:sldMkLst>
      </pc:sldChg>
      <pc:sldChg chg="modSp">
        <pc:chgData name="Holly Temple" userId="S::hollytemple_rhs.org.uk#ext#@nhm.ac.uk::5b5f6386-3222-459c-bd6f-701a5a7b6f18" providerId="AD" clId="Web-{98C4C44B-8F3F-489A-12ED-E78A2AFC6319}" dt="2026-05-19T09:55:30.700" v="17" actId="20577"/>
        <pc:sldMkLst>
          <pc:docMk/>
          <pc:sldMk cId="4214191000" sldId="340"/>
        </pc:sldMkLst>
      </pc:sldChg>
      <pc:sldChg chg="modSp modCm">
        <pc:chgData name="Holly Temple" userId="S::hollytemple_rhs.org.uk#ext#@nhm.ac.uk::5b5f6386-3222-459c-bd6f-701a5a7b6f18" providerId="AD" clId="Web-{98C4C44B-8F3F-489A-12ED-E78A2AFC6319}" dt="2026-05-19T09:55:47.670" v="21" actId="20577"/>
        <pc:sldMkLst>
          <pc:docMk/>
          <pc:sldMk cId="3633860445" sldId="342"/>
        </pc:sldMkLst>
        <pc:extLst>
          <p:ext xmlns:p="http://schemas.openxmlformats.org/presentationml/2006/main" uri="{D6D511B9-2390-475A-947B-AFAB55BFBCF1}">
            <pc226:cmChg xmlns:pc226="http://schemas.microsoft.com/office/powerpoint/2022/06/main/command" chg="mod">
              <pc226:chgData name="Holly Temple" userId="S::hollytemple_rhs.org.uk#ext#@nhm.ac.uk::5b5f6386-3222-459c-bd6f-701a5a7b6f18" providerId="AD" clId="Web-{98C4C44B-8F3F-489A-12ED-E78A2AFC6319}" dt="2026-05-19T09:55:47.670" v="21" actId="20577"/>
              <pc2:cmMkLst xmlns:pc2="http://schemas.microsoft.com/office/powerpoint/2019/9/main/command">
                <pc:docMk/>
                <pc:sldMk cId="3633860445" sldId="342"/>
                <pc2:cmMk id="{E182BA24-71EF-484B-861A-EEA6CAF43A9C}"/>
              </pc2:cmMkLst>
            </pc226:cmChg>
          </p:ext>
        </pc:extLst>
      </pc:sldChg>
      <pc:sldChg chg="modSp">
        <pc:chgData name="Holly Temple" userId="S::hollytemple_rhs.org.uk#ext#@nhm.ac.uk::5b5f6386-3222-459c-bd6f-701a5a7b6f18" providerId="AD" clId="Web-{98C4C44B-8F3F-489A-12ED-E78A2AFC6319}" dt="2026-05-19T09:57:14.050" v="37" actId="20577"/>
        <pc:sldMkLst>
          <pc:docMk/>
          <pc:sldMk cId="2595301887" sldId="344"/>
        </pc:sldMkLst>
        <pc:spChg chg="mod">
          <ac:chgData name="Holly Temple" userId="S::hollytemple_rhs.org.uk#ext#@nhm.ac.uk::5b5f6386-3222-459c-bd6f-701a5a7b6f18" providerId="AD" clId="Web-{98C4C44B-8F3F-489A-12ED-E78A2AFC6319}" dt="2026-05-19T09:57:09.378" v="35" actId="20577"/>
          <ac:spMkLst>
            <pc:docMk/>
            <pc:sldMk cId="2595301887" sldId="344"/>
            <ac:spMk id="5" creationId="{99345EDC-989B-A192-1CB0-9D4D949F4CA0}"/>
          </ac:spMkLst>
        </pc:spChg>
        <pc:spChg chg="mod">
          <ac:chgData name="Holly Temple" userId="S::hollytemple_rhs.org.uk#ext#@nhm.ac.uk::5b5f6386-3222-459c-bd6f-701a5a7b6f18" providerId="AD" clId="Web-{98C4C44B-8F3F-489A-12ED-E78A2AFC6319}" dt="2026-05-19T09:57:12.238" v="36" actId="20577"/>
          <ac:spMkLst>
            <pc:docMk/>
            <pc:sldMk cId="2595301887" sldId="344"/>
            <ac:spMk id="6" creationId="{13F127D8-259A-6E2F-2959-B2592BFE0934}"/>
          </ac:spMkLst>
        </pc:spChg>
        <pc:spChg chg="mod">
          <ac:chgData name="Holly Temple" userId="S::hollytemple_rhs.org.uk#ext#@nhm.ac.uk::5b5f6386-3222-459c-bd6f-701a5a7b6f18" providerId="AD" clId="Web-{98C4C44B-8F3F-489A-12ED-E78A2AFC6319}" dt="2026-05-19T09:57:14.050" v="37" actId="20577"/>
          <ac:spMkLst>
            <pc:docMk/>
            <pc:sldMk cId="2595301887" sldId="344"/>
            <ac:spMk id="7" creationId="{93C11C99-5AEB-4572-623B-04A28593ABD4}"/>
          </ac:spMkLst>
        </pc:spChg>
      </pc:sldChg>
      <pc:sldChg chg="modSp">
        <pc:chgData name="Holly Temple" userId="S::hollytemple_rhs.org.uk#ext#@nhm.ac.uk::5b5f6386-3222-459c-bd6f-701a5a7b6f18" providerId="AD" clId="Web-{98C4C44B-8F3F-489A-12ED-E78A2AFC6319}" dt="2026-05-19T09:57:24.973" v="39" actId="20577"/>
        <pc:sldMkLst>
          <pc:docMk/>
          <pc:sldMk cId="696548459" sldId="348"/>
        </pc:sldMkLst>
        <pc:spChg chg="mod">
          <ac:chgData name="Holly Temple" userId="S::hollytemple_rhs.org.uk#ext#@nhm.ac.uk::5b5f6386-3222-459c-bd6f-701a5a7b6f18" providerId="AD" clId="Web-{98C4C44B-8F3F-489A-12ED-E78A2AFC6319}" dt="2026-05-19T09:57:21.770" v="38" actId="20577"/>
          <ac:spMkLst>
            <pc:docMk/>
            <pc:sldMk cId="696548459" sldId="348"/>
            <ac:spMk id="3" creationId="{16845AB0-B335-03FE-EB4A-F935DB4EFAD8}"/>
          </ac:spMkLst>
        </pc:spChg>
        <pc:spChg chg="mod">
          <ac:chgData name="Holly Temple" userId="S::hollytemple_rhs.org.uk#ext#@nhm.ac.uk::5b5f6386-3222-459c-bd6f-701a5a7b6f18" providerId="AD" clId="Web-{98C4C44B-8F3F-489A-12ED-E78A2AFC6319}" dt="2026-05-19T09:57:24.973" v="39" actId="20577"/>
          <ac:spMkLst>
            <pc:docMk/>
            <pc:sldMk cId="696548459" sldId="348"/>
            <ac:spMk id="4" creationId="{375358BC-1588-B478-72EB-A2D4825E03AE}"/>
          </ac:spMkLst>
        </pc:spChg>
      </pc:sldChg>
      <pc:sldChg chg="modSp">
        <pc:chgData name="Holly Temple" userId="S::hollytemple_rhs.org.uk#ext#@nhm.ac.uk::5b5f6386-3222-459c-bd6f-701a5a7b6f18" providerId="AD" clId="Web-{98C4C44B-8F3F-489A-12ED-E78A2AFC6319}" dt="2026-05-19T09:56:02.155" v="25" actId="20577"/>
        <pc:sldMkLst>
          <pc:docMk/>
          <pc:sldMk cId="871167778" sldId="352"/>
        </pc:sldMkLst>
        <pc:spChg chg="mod">
          <ac:chgData name="Holly Temple" userId="S::hollytemple_rhs.org.uk#ext#@nhm.ac.uk::5b5f6386-3222-459c-bd6f-701a5a7b6f18" providerId="AD" clId="Web-{98C4C44B-8F3F-489A-12ED-E78A2AFC6319}" dt="2026-05-19T09:56:02.155" v="25" actId="20577"/>
          <ac:spMkLst>
            <pc:docMk/>
            <pc:sldMk cId="871167778" sldId="352"/>
            <ac:spMk id="3" creationId="{8F961211-6670-1810-9D11-9A76772930FD}"/>
          </ac:spMkLst>
        </pc:spChg>
      </pc:sldChg>
      <pc:sldChg chg="modSp">
        <pc:chgData name="Holly Temple" userId="S::hollytemple_rhs.org.uk#ext#@nhm.ac.uk::5b5f6386-3222-459c-bd6f-701a5a7b6f18" providerId="AD" clId="Web-{98C4C44B-8F3F-489A-12ED-E78A2AFC6319}" dt="2026-05-19T09:56:43.314" v="30" actId="20577"/>
        <pc:sldMkLst>
          <pc:docMk/>
          <pc:sldMk cId="2021316734" sldId="353"/>
        </pc:sldMkLst>
        <pc:spChg chg="mod">
          <ac:chgData name="Holly Temple" userId="S::hollytemple_rhs.org.uk#ext#@nhm.ac.uk::5b5f6386-3222-459c-bd6f-701a5a7b6f18" providerId="AD" clId="Web-{98C4C44B-8F3F-489A-12ED-E78A2AFC6319}" dt="2026-05-19T09:56:43.314" v="30" actId="20577"/>
          <ac:spMkLst>
            <pc:docMk/>
            <pc:sldMk cId="2021316734" sldId="353"/>
            <ac:spMk id="3" creationId="{D85D9646-52AB-1440-6A7C-7951BD0E0F3E}"/>
          </ac:spMkLst>
        </pc:spChg>
      </pc:sldChg>
      <pc:sldChg chg="modSp">
        <pc:chgData name="Holly Temple" userId="S::hollytemple_rhs.org.uk#ext#@nhm.ac.uk::5b5f6386-3222-459c-bd6f-701a5a7b6f18" providerId="AD" clId="Web-{98C4C44B-8F3F-489A-12ED-E78A2AFC6319}" dt="2026-05-19T09:57:57.866" v="46" actId="20577"/>
        <pc:sldMkLst>
          <pc:docMk/>
          <pc:sldMk cId="1120784478" sldId="364"/>
        </pc:sldMkLst>
        <pc:spChg chg="mod">
          <ac:chgData name="Holly Temple" userId="S::hollytemple_rhs.org.uk#ext#@nhm.ac.uk::5b5f6386-3222-459c-bd6f-701a5a7b6f18" providerId="AD" clId="Web-{98C4C44B-8F3F-489A-12ED-E78A2AFC6319}" dt="2026-05-19T09:57:57.225" v="45" actId="20577"/>
          <ac:spMkLst>
            <pc:docMk/>
            <pc:sldMk cId="1120784478" sldId="364"/>
            <ac:spMk id="3" creationId="{931DFEDC-865C-F139-949C-DDAC46750EFE}"/>
          </ac:spMkLst>
        </pc:spChg>
        <pc:spChg chg="mod">
          <ac:chgData name="Holly Temple" userId="S::hollytemple_rhs.org.uk#ext#@nhm.ac.uk::5b5f6386-3222-459c-bd6f-701a5a7b6f18" providerId="AD" clId="Web-{98C4C44B-8F3F-489A-12ED-E78A2AFC6319}" dt="2026-05-19T09:57:57.866" v="46" actId="20577"/>
          <ac:spMkLst>
            <pc:docMk/>
            <pc:sldMk cId="1120784478" sldId="364"/>
            <ac:spMk id="4" creationId="{3299E2A7-44FD-0D3E-36DC-C66527A73E7C}"/>
          </ac:spMkLst>
        </pc:spChg>
      </pc:sldChg>
      <pc:sldChg chg="modSp">
        <pc:chgData name="Holly Temple" userId="S::hollytemple_rhs.org.uk#ext#@nhm.ac.uk::5b5f6386-3222-459c-bd6f-701a5a7b6f18" providerId="AD" clId="Web-{98C4C44B-8F3F-489A-12ED-E78A2AFC6319}" dt="2026-05-19T09:58:21.992" v="48" actId="20577"/>
        <pc:sldMkLst>
          <pc:docMk/>
          <pc:sldMk cId="3643323990" sldId="368"/>
        </pc:sldMkLst>
        <pc:spChg chg="mod">
          <ac:chgData name="Holly Temple" userId="S::hollytemple_rhs.org.uk#ext#@nhm.ac.uk::5b5f6386-3222-459c-bd6f-701a5a7b6f18" providerId="AD" clId="Web-{98C4C44B-8F3F-489A-12ED-E78A2AFC6319}" dt="2026-05-19T09:58:21.992" v="48" actId="20577"/>
          <ac:spMkLst>
            <pc:docMk/>
            <pc:sldMk cId="3643323990" sldId="368"/>
            <ac:spMk id="19" creationId="{D7B6C4E1-4D6A-4089-2859-AD7DBB5816AB}"/>
          </ac:spMkLst>
        </pc:spChg>
      </pc:sldChg>
      <pc:sldChg chg="modSp">
        <pc:chgData name="Holly Temple" userId="S::hollytemple_rhs.org.uk#ext#@nhm.ac.uk::5b5f6386-3222-459c-bd6f-701a5a7b6f18" providerId="AD" clId="Web-{98C4C44B-8F3F-489A-12ED-E78A2AFC6319}" dt="2026-05-19T09:58:31.977" v="51" actId="20577"/>
        <pc:sldMkLst>
          <pc:docMk/>
          <pc:sldMk cId="1247738773" sldId="369"/>
        </pc:sldMkLst>
        <pc:spChg chg="mod">
          <ac:chgData name="Holly Temple" userId="S::hollytemple_rhs.org.uk#ext#@nhm.ac.uk::5b5f6386-3222-459c-bd6f-701a5a7b6f18" providerId="AD" clId="Web-{98C4C44B-8F3F-489A-12ED-E78A2AFC6319}" dt="2026-05-19T09:58:27.899" v="49" actId="20577"/>
          <ac:spMkLst>
            <pc:docMk/>
            <pc:sldMk cId="1247738773" sldId="369"/>
            <ac:spMk id="8" creationId="{0983408E-CC14-AA68-A32A-324B5F9FF7B8}"/>
          </ac:spMkLst>
        </pc:spChg>
        <pc:spChg chg="mod">
          <ac:chgData name="Holly Temple" userId="S::hollytemple_rhs.org.uk#ext#@nhm.ac.uk::5b5f6386-3222-459c-bd6f-701a5a7b6f18" providerId="AD" clId="Web-{98C4C44B-8F3F-489A-12ED-E78A2AFC6319}" dt="2026-05-19T09:58:30.665" v="50" actId="20577"/>
          <ac:spMkLst>
            <pc:docMk/>
            <pc:sldMk cId="1247738773" sldId="369"/>
            <ac:spMk id="15" creationId="{5887C54E-3945-8564-B2CE-43F0AB66DA14}"/>
          </ac:spMkLst>
        </pc:spChg>
        <pc:spChg chg="mod">
          <ac:chgData name="Holly Temple" userId="S::hollytemple_rhs.org.uk#ext#@nhm.ac.uk::5b5f6386-3222-459c-bd6f-701a5a7b6f18" providerId="AD" clId="Web-{98C4C44B-8F3F-489A-12ED-E78A2AFC6319}" dt="2026-05-19T09:58:31.977" v="51" actId="20577"/>
          <ac:spMkLst>
            <pc:docMk/>
            <pc:sldMk cId="1247738773" sldId="369"/>
            <ac:spMk id="17" creationId="{C7A46307-91A5-C33D-9831-FD5BF8DD47CF}"/>
          </ac:spMkLst>
        </pc:spChg>
      </pc:sldChg>
      <pc:sldChg chg="modSp">
        <pc:chgData name="Holly Temple" userId="S::hollytemple_rhs.org.uk#ext#@nhm.ac.uk::5b5f6386-3222-459c-bd6f-701a5a7b6f18" providerId="AD" clId="Web-{98C4C44B-8F3F-489A-12ED-E78A2AFC6319}" dt="2026-05-19T09:55:02.995" v="8" actId="20577"/>
        <pc:sldMkLst>
          <pc:docMk/>
          <pc:sldMk cId="3047168089" sldId="374"/>
        </pc:sldMkLst>
        <pc:spChg chg="mod">
          <ac:chgData name="Holly Temple" userId="S::hollytemple_rhs.org.uk#ext#@nhm.ac.uk::5b5f6386-3222-459c-bd6f-701a5a7b6f18" providerId="AD" clId="Web-{98C4C44B-8F3F-489A-12ED-E78A2AFC6319}" dt="2026-05-19T09:55:02.995" v="8" actId="20577"/>
          <ac:spMkLst>
            <pc:docMk/>
            <pc:sldMk cId="3047168089" sldId="374"/>
            <ac:spMk id="3" creationId="{078AFB9B-340D-3513-36B7-5DA5EC70B1FA}"/>
          </ac:spMkLst>
        </pc:spChg>
      </pc:sldChg>
      <pc:sldChg chg="modSp">
        <pc:chgData name="Holly Temple" userId="S::hollytemple_rhs.org.uk#ext#@nhm.ac.uk::5b5f6386-3222-459c-bd6f-701a5a7b6f18" providerId="AD" clId="Web-{98C4C44B-8F3F-489A-12ED-E78A2AFC6319}" dt="2026-05-19T09:55:15.964" v="16" actId="20577"/>
        <pc:sldMkLst>
          <pc:docMk/>
          <pc:sldMk cId="754905476" sldId="375"/>
        </pc:sldMkLst>
        <pc:spChg chg="mod">
          <ac:chgData name="Holly Temple" userId="S::hollytemple_rhs.org.uk#ext#@nhm.ac.uk::5b5f6386-3222-459c-bd6f-701a5a7b6f18" providerId="AD" clId="Web-{98C4C44B-8F3F-489A-12ED-E78A2AFC6319}" dt="2026-05-19T09:55:15.964" v="16" actId="20577"/>
          <ac:spMkLst>
            <pc:docMk/>
            <pc:sldMk cId="754905476" sldId="375"/>
            <ac:spMk id="3" creationId="{D2062D58-E5D8-CB7A-5632-829C1C1B5F3C}"/>
          </ac:spMkLst>
        </pc:spChg>
      </pc:sldChg>
      <pc:sldChg chg="modSp">
        <pc:chgData name="Holly Temple" userId="S::hollytemple_rhs.org.uk#ext#@nhm.ac.uk::5b5f6386-3222-459c-bd6f-701a5a7b6f18" providerId="AD" clId="Web-{98C4C44B-8F3F-489A-12ED-E78A2AFC6319}" dt="2026-05-19T09:57:52.834" v="44" actId="20577"/>
        <pc:sldMkLst>
          <pc:docMk/>
          <pc:sldMk cId="472151556" sldId="378"/>
        </pc:sldMkLst>
        <pc:spChg chg="mod">
          <ac:chgData name="Holly Temple" userId="S::hollytemple_rhs.org.uk#ext#@nhm.ac.uk::5b5f6386-3222-459c-bd6f-701a5a7b6f18" providerId="AD" clId="Web-{98C4C44B-8F3F-489A-12ED-E78A2AFC6319}" dt="2026-05-19T09:57:48.834" v="41" actId="20577"/>
          <ac:spMkLst>
            <pc:docMk/>
            <pc:sldMk cId="472151556" sldId="378"/>
            <ac:spMk id="3" creationId="{ADBBD55B-E272-31E6-5C71-DCAC8AEBEE37}"/>
          </ac:spMkLst>
        </pc:spChg>
        <pc:spChg chg="mod">
          <ac:chgData name="Holly Temple" userId="S::hollytemple_rhs.org.uk#ext#@nhm.ac.uk::5b5f6386-3222-459c-bd6f-701a5a7b6f18" providerId="AD" clId="Web-{98C4C44B-8F3F-489A-12ED-E78A2AFC6319}" dt="2026-05-19T09:57:52.115" v="42" actId="20577"/>
          <ac:spMkLst>
            <pc:docMk/>
            <pc:sldMk cId="472151556" sldId="378"/>
            <ac:spMk id="4" creationId="{6751B3A6-17F0-9960-1890-6969BD033582}"/>
          </ac:spMkLst>
        </pc:spChg>
        <pc:spChg chg="mod">
          <ac:chgData name="Holly Temple" userId="S::hollytemple_rhs.org.uk#ext#@nhm.ac.uk::5b5f6386-3222-459c-bd6f-701a5a7b6f18" providerId="AD" clId="Web-{98C4C44B-8F3F-489A-12ED-E78A2AFC6319}" dt="2026-05-19T09:57:52.834" v="44" actId="20577"/>
          <ac:spMkLst>
            <pc:docMk/>
            <pc:sldMk cId="472151556" sldId="378"/>
            <ac:spMk id="5" creationId="{84C9FF5C-4825-CC7C-B3CF-1F3A44B6D23B}"/>
          </ac:spMkLst>
        </pc:spChg>
      </pc:sldChg>
      <pc:sldChg chg="modSp">
        <pc:chgData name="Holly Temple" userId="S::hollytemple_rhs.org.uk#ext#@nhm.ac.uk::5b5f6386-3222-459c-bd6f-701a5a7b6f18" providerId="AD" clId="Web-{98C4C44B-8F3F-489A-12ED-E78A2AFC6319}" dt="2026-05-19T09:57:04.784" v="34" actId="20577"/>
        <pc:sldMkLst>
          <pc:docMk/>
          <pc:sldMk cId="1513894079" sldId="4750"/>
        </pc:sldMkLst>
        <pc:spChg chg="mod">
          <ac:chgData name="Holly Temple" userId="S::hollytemple_rhs.org.uk#ext#@nhm.ac.uk::5b5f6386-3222-459c-bd6f-701a5a7b6f18" providerId="AD" clId="Web-{98C4C44B-8F3F-489A-12ED-E78A2AFC6319}" dt="2026-05-19T09:57:04.784" v="34" actId="20577"/>
          <ac:spMkLst>
            <pc:docMk/>
            <pc:sldMk cId="1513894079" sldId="4750"/>
            <ac:spMk id="3" creationId="{A7D84357-5448-B69A-6156-8CDC80F3EBB1}"/>
          </ac:spMkLst>
        </pc:spChg>
      </pc:sldChg>
      <pc:sldChg chg="modSp">
        <pc:chgData name="Holly Temple" userId="S::hollytemple_rhs.org.uk#ext#@nhm.ac.uk::5b5f6386-3222-459c-bd6f-701a5a7b6f18" providerId="AD" clId="Web-{98C4C44B-8F3F-489A-12ED-E78A2AFC6319}" dt="2026-05-19T09:56:37.329" v="26" actId="20577"/>
        <pc:sldMkLst>
          <pc:docMk/>
          <pc:sldMk cId="3854739920" sldId="4753"/>
        </pc:sldMkLst>
        <pc:spChg chg="mod">
          <ac:chgData name="Holly Temple" userId="S::hollytemple_rhs.org.uk#ext#@nhm.ac.uk::5b5f6386-3222-459c-bd6f-701a5a7b6f18" providerId="AD" clId="Web-{98C4C44B-8F3F-489A-12ED-E78A2AFC6319}" dt="2026-05-19T09:56:37.329" v="26" actId="20577"/>
          <ac:spMkLst>
            <pc:docMk/>
            <pc:sldMk cId="3854739920" sldId="4753"/>
            <ac:spMk id="9" creationId="{F2583B13-7457-D978-4BBC-99EA578F61F3}"/>
          </ac:spMkLst>
        </pc:spChg>
      </pc:sldChg>
    </pc:docChg>
  </pc:docChgLst>
  <pc:docChgLst>
    <pc:chgData name="Victor Heng" userId="fc4ad821-ae55-430e-b30a-62deb0249487" providerId="ADAL" clId="{51F35D19-4E04-4BD8-92BE-F0E8BAC4ED63}"/>
    <pc:docChg chg="undo custSel addSld delSld modSld sldOrd addSection delSection modSection">
      <pc:chgData name="Victor Heng" userId="fc4ad821-ae55-430e-b30a-62deb0249487" providerId="ADAL" clId="{51F35D19-4E04-4BD8-92BE-F0E8BAC4ED63}" dt="2026-05-27T21:55:09.452" v="9708" actId="20577"/>
      <pc:docMkLst>
        <pc:docMk/>
      </pc:docMkLst>
      <pc:sldChg chg="ord">
        <pc:chgData name="Victor Heng" userId="fc4ad821-ae55-430e-b30a-62deb0249487" providerId="ADAL" clId="{51F35D19-4E04-4BD8-92BE-F0E8BAC4ED63}" dt="2026-05-13T19:52:52.366" v="5721"/>
        <pc:sldMkLst>
          <pc:docMk/>
          <pc:sldMk cId="2681163433" sldId="277"/>
        </pc:sldMkLst>
      </pc:sldChg>
      <pc:sldChg chg="addSp modSp mod">
        <pc:chgData name="Victor Heng" userId="fc4ad821-ae55-430e-b30a-62deb0249487" providerId="ADAL" clId="{51F35D19-4E04-4BD8-92BE-F0E8BAC4ED63}" dt="2026-05-14T10:11:27.907" v="5832" actId="20577"/>
        <pc:sldMkLst>
          <pc:docMk/>
          <pc:sldMk cId="3826421911" sldId="293"/>
        </pc:sldMkLst>
        <pc:spChg chg="add mod">
          <ac:chgData name="Victor Heng" userId="fc4ad821-ae55-430e-b30a-62deb0249487" providerId="ADAL" clId="{51F35D19-4E04-4BD8-92BE-F0E8BAC4ED63}" dt="2026-05-14T10:11:27.907" v="5832" actId="20577"/>
          <ac:spMkLst>
            <pc:docMk/>
            <pc:sldMk cId="3826421911" sldId="293"/>
            <ac:spMk id="2" creationId="{65025DA4-9F7A-5C1F-FFF0-48DF7E059520}"/>
          </ac:spMkLst>
        </pc:spChg>
      </pc:sldChg>
      <pc:sldChg chg="addSp modSp mod ord modClrScheme chgLayout">
        <pc:chgData name="Victor Heng" userId="fc4ad821-ae55-430e-b30a-62deb0249487" providerId="ADAL" clId="{51F35D19-4E04-4BD8-92BE-F0E8BAC4ED63}" dt="2026-05-27T17:31:07.931" v="6935" actId="688"/>
        <pc:sldMkLst>
          <pc:docMk/>
          <pc:sldMk cId="3457949885" sldId="334"/>
        </pc:sldMkLst>
        <pc:spChg chg="add mod ord">
          <ac:chgData name="Victor Heng" userId="fc4ad821-ae55-430e-b30a-62deb0249487" providerId="ADAL" clId="{51F35D19-4E04-4BD8-92BE-F0E8BAC4ED63}" dt="2026-05-27T17:30:54.461" v="6933"/>
          <ac:spMkLst>
            <pc:docMk/>
            <pc:sldMk cId="3457949885" sldId="334"/>
            <ac:spMk id="2" creationId="{ABC33404-6753-40C5-3BB9-1F8A3A1168BE}"/>
          </ac:spMkLst>
        </pc:spChg>
        <pc:spChg chg="mod ord">
          <ac:chgData name="Victor Heng" userId="fc4ad821-ae55-430e-b30a-62deb0249487" providerId="ADAL" clId="{51F35D19-4E04-4BD8-92BE-F0E8BAC4ED63}" dt="2026-05-27T17:30:53.345" v="6932" actId="21"/>
          <ac:spMkLst>
            <pc:docMk/>
            <pc:sldMk cId="3457949885" sldId="334"/>
            <ac:spMk id="3" creationId="{A04F3F07-2324-4043-4E36-42180B4E1386}"/>
          </ac:spMkLst>
        </pc:spChg>
        <pc:spChg chg="ord">
          <ac:chgData name="Victor Heng" userId="fc4ad821-ae55-430e-b30a-62deb0249487" providerId="ADAL" clId="{51F35D19-4E04-4BD8-92BE-F0E8BAC4ED63}" dt="2026-05-27T17:30:50.747" v="6931" actId="167"/>
          <ac:spMkLst>
            <pc:docMk/>
            <pc:sldMk cId="3457949885" sldId="334"/>
            <ac:spMk id="6" creationId="{6D13CF0C-556A-BEDB-A89A-F416D9918978}"/>
          </ac:spMkLst>
        </pc:spChg>
        <pc:picChg chg="mod ord">
          <ac:chgData name="Victor Heng" userId="fc4ad821-ae55-430e-b30a-62deb0249487" providerId="ADAL" clId="{51F35D19-4E04-4BD8-92BE-F0E8BAC4ED63}" dt="2026-05-27T17:31:00.309" v="6934" actId="1076"/>
          <ac:picMkLst>
            <pc:docMk/>
            <pc:sldMk cId="3457949885" sldId="334"/>
            <ac:picMk id="8" creationId="{D8ADD852-95FE-C37B-9EDC-A21DC3C55DB2}"/>
          </ac:picMkLst>
        </pc:picChg>
        <pc:picChg chg="mod">
          <ac:chgData name="Victor Heng" userId="fc4ad821-ae55-430e-b30a-62deb0249487" providerId="ADAL" clId="{51F35D19-4E04-4BD8-92BE-F0E8BAC4ED63}" dt="2026-05-27T17:31:07.931" v="6935" actId="688"/>
          <ac:picMkLst>
            <pc:docMk/>
            <pc:sldMk cId="3457949885" sldId="334"/>
            <ac:picMk id="7170" creationId="{409B4527-8207-2832-18C1-0BDF7C0515C4}"/>
          </ac:picMkLst>
        </pc:picChg>
      </pc:sldChg>
      <pc:sldChg chg="addSp delSp modSp mod ord modClrScheme chgLayout">
        <pc:chgData name="Victor Heng" userId="fc4ad821-ae55-430e-b30a-62deb0249487" providerId="ADAL" clId="{51F35D19-4E04-4BD8-92BE-F0E8BAC4ED63}" dt="2026-05-27T17:34:57.090" v="7007" actId="1076"/>
        <pc:sldMkLst>
          <pc:docMk/>
          <pc:sldMk cId="806671548" sldId="335"/>
        </pc:sldMkLst>
        <pc:spChg chg="add del mod ord">
          <ac:chgData name="Victor Heng" userId="fc4ad821-ae55-430e-b30a-62deb0249487" providerId="ADAL" clId="{51F35D19-4E04-4BD8-92BE-F0E8BAC4ED63}" dt="2026-05-27T17:34:32.791" v="6992" actId="700"/>
          <ac:spMkLst>
            <pc:docMk/>
            <pc:sldMk cId="806671548" sldId="335"/>
            <ac:spMk id="2" creationId="{1CB46822-DB89-BD84-22B2-57B6404195CE}"/>
          </ac:spMkLst>
        </pc:spChg>
        <pc:spChg chg="add del mod ord">
          <ac:chgData name="Victor Heng" userId="fc4ad821-ae55-430e-b30a-62deb0249487" providerId="ADAL" clId="{51F35D19-4E04-4BD8-92BE-F0E8BAC4ED63}" dt="2026-05-27T17:34:32.791" v="6992" actId="700"/>
          <ac:spMkLst>
            <pc:docMk/>
            <pc:sldMk cId="806671548" sldId="335"/>
            <ac:spMk id="3" creationId="{D13F7F3C-999E-8E62-205F-4A4067A7E9A9}"/>
          </ac:spMkLst>
        </pc:spChg>
        <pc:spChg chg="add del mod">
          <ac:chgData name="Victor Heng" userId="fc4ad821-ae55-430e-b30a-62deb0249487" providerId="ADAL" clId="{51F35D19-4E04-4BD8-92BE-F0E8BAC4ED63}" dt="2026-05-27T17:34:38.320" v="6996" actId="6264"/>
          <ac:spMkLst>
            <pc:docMk/>
            <pc:sldMk cId="806671548" sldId="335"/>
            <ac:spMk id="4" creationId="{A041A250-33EE-DC71-3D17-5F93D7F46E37}"/>
          </ac:spMkLst>
        </pc:spChg>
        <pc:spChg chg="add mod ord">
          <ac:chgData name="Victor Heng" userId="fc4ad821-ae55-430e-b30a-62deb0249487" providerId="ADAL" clId="{51F35D19-4E04-4BD8-92BE-F0E8BAC4ED63}" dt="2026-05-27T17:34:43.310" v="7000" actId="27636"/>
          <ac:spMkLst>
            <pc:docMk/>
            <pc:sldMk cId="806671548" sldId="335"/>
            <ac:spMk id="5" creationId="{50463576-E182-4090-5233-345B3E8EB73E}"/>
          </ac:spMkLst>
        </pc:spChg>
        <pc:spChg chg="del mod">
          <ac:chgData name="Victor Heng" userId="fc4ad821-ae55-430e-b30a-62deb0249487" providerId="ADAL" clId="{51F35D19-4E04-4BD8-92BE-F0E8BAC4ED63}" dt="2026-05-27T17:34:35.495" v="6995"/>
          <ac:spMkLst>
            <pc:docMk/>
            <pc:sldMk cId="806671548" sldId="335"/>
            <ac:spMk id="6" creationId="{A540A901-C46B-37F5-7C1B-061741578CE6}"/>
          </ac:spMkLst>
        </pc:spChg>
        <pc:spChg chg="add del mod ord">
          <ac:chgData name="Victor Heng" userId="fc4ad821-ae55-430e-b30a-62deb0249487" providerId="ADAL" clId="{51F35D19-4E04-4BD8-92BE-F0E8BAC4ED63}" dt="2026-05-27T17:34:47.181" v="7002" actId="478"/>
          <ac:spMkLst>
            <pc:docMk/>
            <pc:sldMk cId="806671548" sldId="335"/>
            <ac:spMk id="7" creationId="{B8ECC92C-31B8-8FE6-4018-6332836C6909}"/>
          </ac:spMkLst>
        </pc:spChg>
        <pc:picChg chg="mod ord">
          <ac:chgData name="Victor Heng" userId="fc4ad821-ae55-430e-b30a-62deb0249487" providerId="ADAL" clId="{51F35D19-4E04-4BD8-92BE-F0E8BAC4ED63}" dt="2026-05-27T17:34:57.090" v="7007" actId="1076"/>
          <ac:picMkLst>
            <pc:docMk/>
            <pc:sldMk cId="806671548" sldId="335"/>
            <ac:picMk id="11" creationId="{2555C026-8F15-BFE5-8B8E-1DE90CA2A1ED}"/>
          </ac:picMkLst>
        </pc:picChg>
      </pc:sldChg>
      <pc:sldChg chg="addSp delSp modSp mod ord modClrScheme chgLayout">
        <pc:chgData name="Victor Heng" userId="fc4ad821-ae55-430e-b30a-62deb0249487" providerId="ADAL" clId="{51F35D19-4E04-4BD8-92BE-F0E8BAC4ED63}" dt="2026-05-27T17:33:56.476" v="6982" actId="1076"/>
        <pc:sldMkLst>
          <pc:docMk/>
          <pc:sldMk cId="495738935" sldId="336"/>
        </pc:sldMkLst>
        <pc:spChg chg="add del mod ord">
          <ac:chgData name="Victor Heng" userId="fc4ad821-ae55-430e-b30a-62deb0249487" providerId="ADAL" clId="{51F35D19-4E04-4BD8-92BE-F0E8BAC4ED63}" dt="2026-05-27T17:33:44.226" v="6978" actId="27636"/>
          <ac:spMkLst>
            <pc:docMk/>
            <pc:sldMk cId="495738935" sldId="336"/>
            <ac:spMk id="3" creationId="{01F68EF3-77B4-33C4-A8DD-9A68063E9DFB}"/>
          </ac:spMkLst>
        </pc:spChg>
        <pc:spChg chg="mod">
          <ac:chgData name="Victor Heng" userId="fc4ad821-ae55-430e-b30a-62deb0249487" providerId="ADAL" clId="{51F35D19-4E04-4BD8-92BE-F0E8BAC4ED63}" dt="2026-05-27T17:33:14.475" v="6965" actId="14100"/>
          <ac:spMkLst>
            <pc:docMk/>
            <pc:sldMk cId="495738935" sldId="336"/>
            <ac:spMk id="4" creationId="{35D8E2D3-1844-682A-4924-598489C24082}"/>
          </ac:spMkLst>
        </pc:spChg>
        <pc:spChg chg="add del mod ord">
          <ac:chgData name="Victor Heng" userId="fc4ad821-ae55-430e-b30a-62deb0249487" providerId="ADAL" clId="{51F35D19-4E04-4BD8-92BE-F0E8BAC4ED63}" dt="2026-05-27T17:33:03.177" v="6961" actId="478"/>
          <ac:spMkLst>
            <pc:docMk/>
            <pc:sldMk cId="495738935" sldId="336"/>
            <ac:spMk id="8" creationId="{4F9A5C67-E035-884C-3348-C38813DD6770}"/>
          </ac:spMkLst>
        </pc:spChg>
        <pc:spChg chg="add del mod">
          <ac:chgData name="Victor Heng" userId="fc4ad821-ae55-430e-b30a-62deb0249487" providerId="ADAL" clId="{51F35D19-4E04-4BD8-92BE-F0E8BAC4ED63}" dt="2026-05-27T17:33:39.491" v="6974"/>
          <ac:spMkLst>
            <pc:docMk/>
            <pc:sldMk cId="495738935" sldId="336"/>
            <ac:spMk id="9" creationId="{096C8C22-BEF6-33F6-15EA-5C43A2E50096}"/>
          </ac:spMkLst>
        </pc:spChg>
        <pc:picChg chg="mod">
          <ac:chgData name="Victor Heng" userId="fc4ad821-ae55-430e-b30a-62deb0249487" providerId="ADAL" clId="{51F35D19-4E04-4BD8-92BE-F0E8BAC4ED63}" dt="2026-05-27T17:33:50.251" v="6979" actId="1076"/>
          <ac:picMkLst>
            <pc:docMk/>
            <pc:sldMk cId="495738935" sldId="336"/>
            <ac:picMk id="2" creationId="{6232182E-7291-7602-FCC6-D1E9A56908B1}"/>
          </ac:picMkLst>
        </pc:picChg>
        <pc:picChg chg="mod">
          <ac:chgData name="Victor Heng" userId="fc4ad821-ae55-430e-b30a-62deb0249487" providerId="ADAL" clId="{51F35D19-4E04-4BD8-92BE-F0E8BAC4ED63}" dt="2026-05-27T17:33:53.532" v="6981" actId="1076"/>
          <ac:picMkLst>
            <pc:docMk/>
            <pc:sldMk cId="495738935" sldId="336"/>
            <ac:picMk id="5" creationId="{3BF715E6-7DF9-885E-F32D-5796414F57AB}"/>
          </ac:picMkLst>
        </pc:picChg>
        <pc:picChg chg="mod">
          <ac:chgData name="Victor Heng" userId="fc4ad821-ae55-430e-b30a-62deb0249487" providerId="ADAL" clId="{51F35D19-4E04-4BD8-92BE-F0E8BAC4ED63}" dt="2026-05-27T17:33:56.476" v="6982" actId="1076"/>
          <ac:picMkLst>
            <pc:docMk/>
            <pc:sldMk cId="495738935" sldId="336"/>
            <ac:picMk id="6" creationId="{0105755C-FB89-0055-DEC9-9E25C0595B04}"/>
          </ac:picMkLst>
        </pc:picChg>
        <pc:picChg chg="mod ord">
          <ac:chgData name="Victor Heng" userId="fc4ad821-ae55-430e-b30a-62deb0249487" providerId="ADAL" clId="{51F35D19-4E04-4BD8-92BE-F0E8BAC4ED63}" dt="2026-05-27T17:33:00.942" v="6960" actId="1076"/>
          <ac:picMkLst>
            <pc:docMk/>
            <pc:sldMk cId="495738935" sldId="336"/>
            <ac:picMk id="10" creationId="{800394C5-53C5-8530-A9E1-BE15EA1E49DA}"/>
          </ac:picMkLst>
        </pc:picChg>
      </pc:sldChg>
      <pc:sldChg chg="addSp delSp modSp mod ord modClrScheme chgLayout">
        <pc:chgData name="Victor Heng" userId="fc4ad821-ae55-430e-b30a-62deb0249487" providerId="ADAL" clId="{51F35D19-4E04-4BD8-92BE-F0E8BAC4ED63}" dt="2026-05-27T17:35:44.702" v="7029" actId="1076"/>
        <pc:sldMkLst>
          <pc:docMk/>
          <pc:sldMk cId="235571899" sldId="337"/>
        </pc:sldMkLst>
        <pc:spChg chg="add mod ord">
          <ac:chgData name="Victor Heng" userId="fc4ad821-ae55-430e-b30a-62deb0249487" providerId="ADAL" clId="{51F35D19-4E04-4BD8-92BE-F0E8BAC4ED63}" dt="2026-05-27T17:35:10.511" v="7015" actId="27636"/>
          <ac:spMkLst>
            <pc:docMk/>
            <pc:sldMk cId="235571899" sldId="337"/>
            <ac:spMk id="2" creationId="{B0E3B7BA-A94B-5AFB-0D00-98F50B0BC7FC}"/>
          </ac:spMkLst>
        </pc:spChg>
        <pc:spChg chg="add del mod ord">
          <ac:chgData name="Victor Heng" userId="fc4ad821-ae55-430e-b30a-62deb0249487" providerId="ADAL" clId="{51F35D19-4E04-4BD8-92BE-F0E8BAC4ED63}" dt="2026-05-27T17:35:13.082" v="7016" actId="478"/>
          <ac:spMkLst>
            <pc:docMk/>
            <pc:sldMk cId="235571899" sldId="337"/>
            <ac:spMk id="3" creationId="{46545F2B-422E-6036-C4E1-8DAE1F35CDE0}"/>
          </ac:spMkLst>
        </pc:spChg>
        <pc:spChg chg="del mod">
          <ac:chgData name="Victor Heng" userId="fc4ad821-ae55-430e-b30a-62deb0249487" providerId="ADAL" clId="{51F35D19-4E04-4BD8-92BE-F0E8BAC4ED63}" dt="2026-05-27T17:35:03.976" v="7010"/>
          <ac:spMkLst>
            <pc:docMk/>
            <pc:sldMk cId="235571899" sldId="337"/>
            <ac:spMk id="8" creationId="{E9BE54B7-ADF2-8671-0A83-06FC413E91D2}"/>
          </ac:spMkLst>
        </pc:spChg>
        <pc:picChg chg="mod">
          <ac:chgData name="Victor Heng" userId="fc4ad821-ae55-430e-b30a-62deb0249487" providerId="ADAL" clId="{51F35D19-4E04-4BD8-92BE-F0E8BAC4ED63}" dt="2026-05-27T17:35:43.015" v="7028" actId="1076"/>
          <ac:picMkLst>
            <pc:docMk/>
            <pc:sldMk cId="235571899" sldId="337"/>
            <ac:picMk id="6" creationId="{CBA80239-41A1-3341-E265-F509345AC46B}"/>
          </ac:picMkLst>
        </pc:picChg>
        <pc:picChg chg="mod">
          <ac:chgData name="Victor Heng" userId="fc4ad821-ae55-430e-b30a-62deb0249487" providerId="ADAL" clId="{51F35D19-4E04-4BD8-92BE-F0E8BAC4ED63}" dt="2026-05-27T17:35:44.702" v="7029" actId="1076"/>
          <ac:picMkLst>
            <pc:docMk/>
            <pc:sldMk cId="235571899" sldId="337"/>
            <ac:picMk id="9" creationId="{7FFF4A99-035D-8454-32B5-A72DEBB9EC8B}"/>
          </ac:picMkLst>
        </pc:picChg>
        <pc:picChg chg="mod ord">
          <ac:chgData name="Victor Heng" userId="fc4ad821-ae55-430e-b30a-62deb0249487" providerId="ADAL" clId="{51F35D19-4E04-4BD8-92BE-F0E8BAC4ED63}" dt="2026-05-27T17:35:21.497" v="7020" actId="1076"/>
          <ac:picMkLst>
            <pc:docMk/>
            <pc:sldMk cId="235571899" sldId="337"/>
            <ac:picMk id="13" creationId="{805B2E9F-31B4-4236-1330-3A4F47B67DEE}"/>
          </ac:picMkLst>
        </pc:picChg>
      </pc:sldChg>
      <pc:sldChg chg="addSp delSp modSp mod ord modClrScheme chgLayout">
        <pc:chgData name="Victor Heng" userId="fc4ad821-ae55-430e-b30a-62deb0249487" providerId="ADAL" clId="{51F35D19-4E04-4BD8-92BE-F0E8BAC4ED63}" dt="2026-05-27T17:31:53.659" v="6946"/>
        <pc:sldMkLst>
          <pc:docMk/>
          <pc:sldMk cId="4103042855" sldId="338"/>
        </pc:sldMkLst>
        <pc:spChg chg="add mod ord">
          <ac:chgData name="Victor Heng" userId="fc4ad821-ae55-430e-b30a-62deb0249487" providerId="ADAL" clId="{51F35D19-4E04-4BD8-92BE-F0E8BAC4ED63}" dt="2026-05-27T17:31:52.779" v="6944" actId="20577"/>
          <ac:spMkLst>
            <pc:docMk/>
            <pc:sldMk cId="4103042855" sldId="338"/>
            <ac:spMk id="2" creationId="{E3E6F1B1-89BF-5EE4-C65D-249F2CDFD36C}"/>
          </ac:spMkLst>
        </pc:spChg>
        <pc:spChg chg="add del mod ord">
          <ac:chgData name="Victor Heng" userId="fc4ad821-ae55-430e-b30a-62deb0249487" providerId="ADAL" clId="{51F35D19-4E04-4BD8-92BE-F0E8BAC4ED63}" dt="2026-05-27T17:31:37.126" v="6937" actId="478"/>
          <ac:spMkLst>
            <pc:docMk/>
            <pc:sldMk cId="4103042855" sldId="338"/>
            <ac:spMk id="3" creationId="{BB4E5DA5-7042-D481-4600-E3B505EED43C}"/>
          </ac:spMkLst>
        </pc:spChg>
        <pc:spChg chg="add del mod ord">
          <ac:chgData name="Victor Heng" userId="fc4ad821-ae55-430e-b30a-62deb0249487" providerId="ADAL" clId="{51F35D19-4E04-4BD8-92BE-F0E8BAC4ED63}" dt="2026-05-27T17:31:40.372" v="6938" actId="478"/>
          <ac:spMkLst>
            <pc:docMk/>
            <pc:sldMk cId="4103042855" sldId="338"/>
            <ac:spMk id="4" creationId="{D4F9F10A-02FF-7C59-32F7-6DDECE4AAD6A}"/>
          </ac:spMkLst>
        </pc:spChg>
        <pc:spChg chg="del mod">
          <ac:chgData name="Victor Heng" userId="fc4ad821-ae55-430e-b30a-62deb0249487" providerId="ADAL" clId="{51F35D19-4E04-4BD8-92BE-F0E8BAC4ED63}" dt="2026-05-27T17:31:53.659" v="6946"/>
          <ac:spMkLst>
            <pc:docMk/>
            <pc:sldMk cId="4103042855" sldId="338"/>
            <ac:spMk id="7" creationId="{FD03C24F-A042-B95D-1571-CB816DAB041F}"/>
          </ac:spMkLst>
        </pc:spChg>
      </pc:sldChg>
      <pc:sldChg chg="addSp delSp modSp mod ord modClrScheme modCm chgLayout">
        <pc:chgData name="Victor Heng" userId="fc4ad821-ae55-430e-b30a-62deb0249487" providerId="ADAL" clId="{51F35D19-4E04-4BD8-92BE-F0E8BAC4ED63}" dt="2026-05-27T20:01:49.999" v="8313" actId="20577"/>
        <pc:sldMkLst>
          <pc:docMk/>
          <pc:sldMk cId="1842814989" sldId="339"/>
        </pc:sldMkLst>
        <pc:spChg chg="add mod ord">
          <ac:chgData name="Victor Heng" userId="fc4ad821-ae55-430e-b30a-62deb0249487" providerId="ADAL" clId="{51F35D19-4E04-4BD8-92BE-F0E8BAC4ED63}" dt="2026-05-27T20:01:49.999" v="8313" actId="20577"/>
          <ac:spMkLst>
            <pc:docMk/>
            <pc:sldMk cId="1842814989" sldId="339"/>
            <ac:spMk id="2" creationId="{7B0BF3E2-0561-6B2C-AB95-EC54AD290F8C}"/>
          </ac:spMkLst>
        </pc:spChg>
        <pc:spChg chg="add del mod ord">
          <ac:chgData name="Victor Heng" userId="fc4ad821-ae55-430e-b30a-62deb0249487" providerId="ADAL" clId="{51F35D19-4E04-4BD8-92BE-F0E8BAC4ED63}" dt="2026-05-27T17:34:20.145" v="6989" actId="478"/>
          <ac:spMkLst>
            <pc:docMk/>
            <pc:sldMk cId="1842814989" sldId="339"/>
            <ac:spMk id="3" creationId="{C821759D-4E47-2E1C-7176-3F2C1A9DF755}"/>
          </ac:spMkLst>
        </pc:spChg>
        <pc:spChg chg="del mod">
          <ac:chgData name="Victor Heng" userId="fc4ad821-ae55-430e-b30a-62deb0249487" providerId="ADAL" clId="{51F35D19-4E04-4BD8-92BE-F0E8BAC4ED63}" dt="2026-05-27T17:34:10.526" v="6985"/>
          <ac:spMkLst>
            <pc:docMk/>
            <pc:sldMk cId="1842814989" sldId="339"/>
            <ac:spMk id="7" creationId="{C49FB8DC-42B0-A184-0E7F-8924099DF509}"/>
          </ac:spMkLst>
        </pc:spChg>
        <pc:picChg chg="mod ord">
          <ac:chgData name="Victor Heng" userId="fc4ad821-ae55-430e-b30a-62deb0249487" providerId="ADAL" clId="{51F35D19-4E04-4BD8-92BE-F0E8BAC4ED63}" dt="2026-05-27T17:34:22.717" v="6990" actId="1076"/>
          <ac:picMkLst>
            <pc:docMk/>
            <pc:sldMk cId="1842814989" sldId="339"/>
            <ac:picMk id="10" creationId="{B611AEB8-AA28-0971-C156-39CB01988EEE}"/>
          </ac:picMkLst>
        </pc:picChg>
        <pc:extLst>
          <p:ext xmlns:p="http://schemas.openxmlformats.org/presentationml/2006/main" uri="{D6D511B9-2390-475A-947B-AFAB55BFBCF1}">
            <pc226:cmChg xmlns:pc226="http://schemas.microsoft.com/office/powerpoint/2022/06/main/command" chg="mod">
              <pc226:chgData name="Victor Heng" userId="fc4ad821-ae55-430e-b30a-62deb0249487" providerId="ADAL" clId="{51F35D19-4E04-4BD8-92BE-F0E8BAC4ED63}" dt="2026-05-27T20:01:49.999" v="8313" actId="20577"/>
              <pc2:cmMkLst xmlns:pc2="http://schemas.microsoft.com/office/powerpoint/2019/9/main/command">
                <pc:docMk/>
                <pc:sldMk cId="1842814989" sldId="339"/>
                <pc2:cmMk id="{B5BD85AB-1719-4E44-AF41-AED0D310B00A}"/>
              </pc2:cmMkLst>
            </pc226:cmChg>
          </p:ext>
        </pc:extLst>
      </pc:sldChg>
      <pc:sldChg chg="addSp delSp modSp mod ord modClrScheme chgLayout">
        <pc:chgData name="Victor Heng" userId="fc4ad821-ae55-430e-b30a-62deb0249487" providerId="ADAL" clId="{51F35D19-4E04-4BD8-92BE-F0E8BAC4ED63}" dt="2026-05-27T17:32:49.729" v="6958" actId="27636"/>
        <pc:sldMkLst>
          <pc:docMk/>
          <pc:sldMk cId="4214191000" sldId="340"/>
        </pc:sldMkLst>
        <pc:spChg chg="add mod ord">
          <ac:chgData name="Victor Heng" userId="fc4ad821-ae55-430e-b30a-62deb0249487" providerId="ADAL" clId="{51F35D19-4E04-4BD8-92BE-F0E8BAC4ED63}" dt="2026-05-27T17:32:49.729" v="6958" actId="27636"/>
          <ac:spMkLst>
            <pc:docMk/>
            <pc:sldMk cId="4214191000" sldId="340"/>
            <ac:spMk id="2" creationId="{A720023B-78BE-E094-1240-74F63A1571EB}"/>
          </ac:spMkLst>
        </pc:spChg>
        <pc:spChg chg="add del mod ord">
          <ac:chgData name="Victor Heng" userId="fc4ad821-ae55-430e-b30a-62deb0249487" providerId="ADAL" clId="{51F35D19-4E04-4BD8-92BE-F0E8BAC4ED63}" dt="2026-05-27T17:32:30.689" v="6948" actId="478"/>
          <ac:spMkLst>
            <pc:docMk/>
            <pc:sldMk cId="4214191000" sldId="340"/>
            <ac:spMk id="3" creationId="{CFFC8FCD-A15F-ABAB-F010-25A9A6EA0B6C}"/>
          </ac:spMkLst>
        </pc:spChg>
        <pc:spChg chg="del mod">
          <ac:chgData name="Victor Heng" userId="fc4ad821-ae55-430e-b30a-62deb0249487" providerId="ADAL" clId="{51F35D19-4E04-4BD8-92BE-F0E8BAC4ED63}" dt="2026-05-27T17:32:43.998" v="6953" actId="478"/>
          <ac:spMkLst>
            <pc:docMk/>
            <pc:sldMk cId="4214191000" sldId="340"/>
            <ac:spMk id="8" creationId="{20EFB389-35A0-CDC1-AE16-05BF04BA42EA}"/>
          </ac:spMkLst>
        </pc:spChg>
        <pc:picChg chg="mod ord">
          <ac:chgData name="Victor Heng" userId="fc4ad821-ae55-430e-b30a-62deb0249487" providerId="ADAL" clId="{51F35D19-4E04-4BD8-92BE-F0E8BAC4ED63}" dt="2026-05-27T17:32:33.058" v="6949" actId="1076"/>
          <ac:picMkLst>
            <pc:docMk/>
            <pc:sldMk cId="4214191000" sldId="340"/>
            <ac:picMk id="11" creationId="{833B7A51-95FD-C298-32AD-B57A3C43EA42}"/>
          </ac:picMkLst>
        </pc:picChg>
      </pc:sldChg>
      <pc:sldChg chg="addSp delSp modSp mod ord modClrScheme chgLayout">
        <pc:chgData name="Victor Heng" userId="fc4ad821-ae55-430e-b30a-62deb0249487" providerId="ADAL" clId="{51F35D19-4E04-4BD8-92BE-F0E8BAC4ED63}" dt="2026-05-27T17:36:04.553" v="7036" actId="478"/>
        <pc:sldMkLst>
          <pc:docMk/>
          <pc:sldMk cId="769169386" sldId="341"/>
        </pc:sldMkLst>
        <pc:spChg chg="add mod ord">
          <ac:chgData name="Victor Heng" userId="fc4ad821-ae55-430e-b30a-62deb0249487" providerId="ADAL" clId="{51F35D19-4E04-4BD8-92BE-F0E8BAC4ED63}" dt="2026-05-27T17:35:56.808" v="7034"/>
          <ac:spMkLst>
            <pc:docMk/>
            <pc:sldMk cId="769169386" sldId="341"/>
            <ac:spMk id="2" creationId="{BF8511C3-69E8-138F-789D-A16219483353}"/>
          </ac:spMkLst>
        </pc:spChg>
        <pc:spChg chg="add del mod ord">
          <ac:chgData name="Victor Heng" userId="fc4ad821-ae55-430e-b30a-62deb0249487" providerId="ADAL" clId="{51F35D19-4E04-4BD8-92BE-F0E8BAC4ED63}" dt="2026-05-27T17:35:59.693" v="7035" actId="478"/>
          <ac:spMkLst>
            <pc:docMk/>
            <pc:sldMk cId="769169386" sldId="341"/>
            <ac:spMk id="3" creationId="{FA700679-6D4C-19CD-08D6-9C27D5A9FA08}"/>
          </ac:spMkLst>
        </pc:spChg>
        <pc:spChg chg="add del mod ord">
          <ac:chgData name="Victor Heng" userId="fc4ad821-ae55-430e-b30a-62deb0249487" providerId="ADAL" clId="{51F35D19-4E04-4BD8-92BE-F0E8BAC4ED63}" dt="2026-05-27T17:36:04.553" v="7036" actId="478"/>
          <ac:spMkLst>
            <pc:docMk/>
            <pc:sldMk cId="769169386" sldId="341"/>
            <ac:spMk id="4" creationId="{FF9CF97D-965C-C3C6-EFBF-2083AD6B75D9}"/>
          </ac:spMkLst>
        </pc:spChg>
        <pc:spChg chg="del mod">
          <ac:chgData name="Victor Heng" userId="fc4ad821-ae55-430e-b30a-62deb0249487" providerId="ADAL" clId="{51F35D19-4E04-4BD8-92BE-F0E8BAC4ED63}" dt="2026-05-27T17:35:53.315" v="7032"/>
          <ac:spMkLst>
            <pc:docMk/>
            <pc:sldMk cId="769169386" sldId="341"/>
            <ac:spMk id="10" creationId="{FCDA5CF3-B25E-51CE-7404-262869B060A8}"/>
          </ac:spMkLst>
        </pc:spChg>
      </pc:sldChg>
      <pc:sldChg chg="addSp delSp modSp mod ord modClrScheme modAnim modCm chgLayout">
        <pc:chgData name="Victor Heng" userId="fc4ad821-ae55-430e-b30a-62deb0249487" providerId="ADAL" clId="{51F35D19-4E04-4BD8-92BE-F0E8BAC4ED63}" dt="2026-05-27T19:55:49.725" v="8304" actId="14100"/>
        <pc:sldMkLst>
          <pc:docMk/>
          <pc:sldMk cId="3633860445" sldId="342"/>
        </pc:sldMkLst>
        <pc:spChg chg="add mod ord">
          <ac:chgData name="Victor Heng" userId="fc4ad821-ae55-430e-b30a-62deb0249487" providerId="ADAL" clId="{51F35D19-4E04-4BD8-92BE-F0E8BAC4ED63}" dt="2026-05-27T19:55:49.725" v="8304" actId="14100"/>
          <ac:spMkLst>
            <pc:docMk/>
            <pc:sldMk cId="3633860445" sldId="342"/>
            <ac:spMk id="4" creationId="{97743E16-5346-EA1A-14B2-C62B96B100ED}"/>
          </ac:spMkLst>
        </pc:spChg>
        <pc:spChg chg="add mod ord">
          <ac:chgData name="Victor Heng" userId="fc4ad821-ae55-430e-b30a-62deb0249487" providerId="ADAL" clId="{51F35D19-4E04-4BD8-92BE-F0E8BAC4ED63}" dt="2026-05-27T17:36:16.215" v="7044" actId="27636"/>
          <ac:spMkLst>
            <pc:docMk/>
            <pc:sldMk cId="3633860445" sldId="342"/>
            <ac:spMk id="5" creationId="{CEB8857A-B8FF-9279-95B7-9E310659FB8E}"/>
          </ac:spMkLst>
        </pc:spChg>
        <pc:spChg chg="add del mod ord">
          <ac:chgData name="Victor Heng" userId="fc4ad821-ae55-430e-b30a-62deb0249487" providerId="ADAL" clId="{51F35D19-4E04-4BD8-92BE-F0E8BAC4ED63}" dt="2026-05-27T17:36:26.406" v="7047" actId="478"/>
          <ac:spMkLst>
            <pc:docMk/>
            <pc:sldMk cId="3633860445" sldId="342"/>
            <ac:spMk id="6" creationId="{C089E283-FC62-E5DE-2684-78E96C67A30E}"/>
          </ac:spMkLst>
        </pc:spChg>
        <pc:spChg chg="del mod">
          <ac:chgData name="Victor Heng" userId="fc4ad821-ae55-430e-b30a-62deb0249487" providerId="ADAL" clId="{51F35D19-4E04-4BD8-92BE-F0E8BAC4ED63}" dt="2026-05-27T17:36:09.809" v="7039"/>
          <ac:spMkLst>
            <pc:docMk/>
            <pc:sldMk cId="3633860445" sldId="342"/>
            <ac:spMk id="12" creationId="{72DAAF78-833B-77E1-604A-46BB24A827E7}"/>
          </ac:spMkLst>
        </pc:spChg>
        <pc:spChg chg="del mod">
          <ac:chgData name="Victor Heng" userId="fc4ad821-ae55-430e-b30a-62deb0249487" providerId="ADAL" clId="{51F35D19-4E04-4BD8-92BE-F0E8BAC4ED63}" dt="2026-05-27T11:21:11.044" v="6530" actId="478"/>
          <ac:spMkLst>
            <pc:docMk/>
            <pc:sldMk cId="3633860445" sldId="342"/>
            <ac:spMk id="15" creationId="{03686FCA-6833-382B-471F-117F46FD0EE0}"/>
          </ac:spMkLst>
        </pc:spChg>
        <pc:picChg chg="mod ord">
          <ac:chgData name="Victor Heng" userId="fc4ad821-ae55-430e-b30a-62deb0249487" providerId="ADAL" clId="{51F35D19-4E04-4BD8-92BE-F0E8BAC4ED63}" dt="2026-05-27T17:36:23.584" v="7046" actId="1076"/>
          <ac:picMkLst>
            <pc:docMk/>
            <pc:sldMk cId="3633860445" sldId="342"/>
            <ac:picMk id="11" creationId="{2A034C8C-CE24-45A1-76D2-FE3CA94F4617}"/>
          </ac:picMkLst>
        </pc:picChg>
        <pc:extLst>
          <p:ext xmlns:p="http://schemas.openxmlformats.org/presentationml/2006/main" uri="{D6D511B9-2390-475A-947B-AFAB55BFBCF1}">
            <pc226:cmChg xmlns:pc226="http://schemas.microsoft.com/office/powerpoint/2022/06/main/command" chg="mod">
              <pc226:chgData name="Victor Heng" userId="fc4ad821-ae55-430e-b30a-62deb0249487" providerId="ADAL" clId="{51F35D19-4E04-4BD8-92BE-F0E8BAC4ED63}" dt="2026-05-27T17:36:16.208" v="7043" actId="20577"/>
              <pc2:cmMkLst xmlns:pc2="http://schemas.microsoft.com/office/powerpoint/2019/9/main/command">
                <pc:docMk/>
                <pc:sldMk cId="3633860445" sldId="342"/>
                <pc2:cmMk id="{E182BA24-71EF-484B-861A-EEA6CAF43A9C}"/>
              </pc2:cmMkLst>
            </pc226:cmChg>
            <pc226:cmChg xmlns:pc226="http://schemas.microsoft.com/office/powerpoint/2022/06/main/command" chg="mod">
              <pc226:chgData name="Victor Heng" userId="fc4ad821-ae55-430e-b30a-62deb0249487" providerId="ADAL" clId="{51F35D19-4E04-4BD8-92BE-F0E8BAC4ED63}" dt="2026-05-27T17:37:36.609" v="7106" actId="20577"/>
              <pc2:cmMkLst xmlns:pc2="http://schemas.microsoft.com/office/powerpoint/2019/9/main/command">
                <pc:docMk/>
                <pc:sldMk cId="3633860445" sldId="342"/>
                <pc2:cmMk id="{4336C689-9AB0-4E40-A7FC-B8BF2D3AC172}"/>
              </pc2:cmMkLst>
            </pc226:cmChg>
          </p:ext>
        </pc:extLst>
      </pc:sldChg>
      <pc:sldChg chg="ord modNotesTx">
        <pc:chgData name="Victor Heng" userId="fc4ad821-ae55-430e-b30a-62deb0249487" providerId="ADAL" clId="{51F35D19-4E04-4BD8-92BE-F0E8BAC4ED63}" dt="2026-05-27T20:43:18.480" v="9385"/>
        <pc:sldMkLst>
          <pc:docMk/>
          <pc:sldMk cId="2595301887" sldId="344"/>
        </pc:sldMkLst>
      </pc:sldChg>
      <pc:sldChg chg="addSp modSp mod ord chgLayout">
        <pc:chgData name="Victor Heng" userId="fc4ad821-ae55-430e-b30a-62deb0249487" providerId="ADAL" clId="{51F35D19-4E04-4BD8-92BE-F0E8BAC4ED63}" dt="2026-05-13T19:54:16.571" v="5829"/>
        <pc:sldMkLst>
          <pc:docMk/>
          <pc:sldMk cId="2122091958" sldId="345"/>
        </pc:sldMkLst>
        <pc:spChg chg="mod ord">
          <ac:chgData name="Victor Heng" userId="fc4ad821-ae55-430e-b30a-62deb0249487" providerId="ADAL" clId="{51F35D19-4E04-4BD8-92BE-F0E8BAC4ED63}" dt="2026-05-13T15:05:39.842" v="4381" actId="14100"/>
          <ac:spMkLst>
            <pc:docMk/>
            <pc:sldMk cId="2122091958" sldId="345"/>
            <ac:spMk id="5" creationId="{D771AAA9-BE55-84D2-ACAE-83B3A3CC1FE7}"/>
          </ac:spMkLst>
        </pc:spChg>
      </pc:sldChg>
      <pc:sldChg chg="ord">
        <pc:chgData name="Victor Heng" userId="fc4ad821-ae55-430e-b30a-62deb0249487" providerId="ADAL" clId="{51F35D19-4E04-4BD8-92BE-F0E8BAC4ED63}" dt="2026-05-27T20:43:18.480" v="9385"/>
        <pc:sldMkLst>
          <pc:docMk/>
          <pc:sldMk cId="454297432" sldId="346"/>
        </pc:sldMkLst>
      </pc:sldChg>
      <pc:sldChg chg="modSp mod ord">
        <pc:chgData name="Victor Heng" userId="fc4ad821-ae55-430e-b30a-62deb0249487" providerId="ADAL" clId="{51F35D19-4E04-4BD8-92BE-F0E8BAC4ED63}" dt="2026-05-27T20:43:18.480" v="9385"/>
        <pc:sldMkLst>
          <pc:docMk/>
          <pc:sldMk cId="3575322585" sldId="347"/>
        </pc:sldMkLst>
        <pc:spChg chg="mod">
          <ac:chgData name="Victor Heng" userId="fc4ad821-ae55-430e-b30a-62deb0249487" providerId="ADAL" clId="{51F35D19-4E04-4BD8-92BE-F0E8BAC4ED63}" dt="2026-05-14T10:44:17.434" v="6060" actId="20577"/>
          <ac:spMkLst>
            <pc:docMk/>
            <pc:sldMk cId="3575322585" sldId="347"/>
            <ac:spMk id="3" creationId="{91748F4F-CEFB-F869-E8EB-79AC2FDC1278}"/>
          </ac:spMkLst>
        </pc:spChg>
        <pc:spChg chg="mod">
          <ac:chgData name="Victor Heng" userId="fc4ad821-ae55-430e-b30a-62deb0249487" providerId="ADAL" clId="{51F35D19-4E04-4BD8-92BE-F0E8BAC4ED63}" dt="2026-05-14T10:44:22.507" v="6062" actId="20577"/>
          <ac:spMkLst>
            <pc:docMk/>
            <pc:sldMk cId="3575322585" sldId="347"/>
            <ac:spMk id="4" creationId="{63B31B50-72AA-402A-3904-6ED2D2BA4BE0}"/>
          </ac:spMkLst>
        </pc:spChg>
        <pc:spChg chg="mod">
          <ac:chgData name="Victor Heng" userId="fc4ad821-ae55-430e-b30a-62deb0249487" providerId="ADAL" clId="{51F35D19-4E04-4BD8-92BE-F0E8BAC4ED63}" dt="2026-05-14T10:44:24.457" v="6064" actId="20577"/>
          <ac:spMkLst>
            <pc:docMk/>
            <pc:sldMk cId="3575322585" sldId="347"/>
            <ac:spMk id="5" creationId="{82CA6646-9499-C339-D910-4F408E98774F}"/>
          </ac:spMkLst>
        </pc:spChg>
      </pc:sldChg>
      <pc:sldChg chg="modSp mod ord">
        <pc:chgData name="Victor Heng" userId="fc4ad821-ae55-430e-b30a-62deb0249487" providerId="ADAL" clId="{51F35D19-4E04-4BD8-92BE-F0E8BAC4ED63}" dt="2026-05-27T21:04:48.891" v="9564" actId="18131"/>
        <pc:sldMkLst>
          <pc:docMk/>
          <pc:sldMk cId="696548459" sldId="348"/>
        </pc:sldMkLst>
        <pc:spChg chg="mod">
          <ac:chgData name="Victor Heng" userId="fc4ad821-ae55-430e-b30a-62deb0249487" providerId="ADAL" clId="{51F35D19-4E04-4BD8-92BE-F0E8BAC4ED63}" dt="2026-05-14T10:43:58.745" v="6056" actId="20577"/>
          <ac:spMkLst>
            <pc:docMk/>
            <pc:sldMk cId="696548459" sldId="348"/>
            <ac:spMk id="3" creationId="{16845AB0-B335-03FE-EB4A-F935DB4EFAD8}"/>
          </ac:spMkLst>
        </pc:spChg>
        <pc:spChg chg="mod">
          <ac:chgData name="Victor Heng" userId="fc4ad821-ae55-430e-b30a-62deb0249487" providerId="ADAL" clId="{51F35D19-4E04-4BD8-92BE-F0E8BAC4ED63}" dt="2026-05-14T10:43:52.698" v="6054" actId="20577"/>
          <ac:spMkLst>
            <pc:docMk/>
            <pc:sldMk cId="696548459" sldId="348"/>
            <ac:spMk id="4" creationId="{375358BC-1588-B478-72EB-A2D4825E03AE}"/>
          </ac:spMkLst>
        </pc:spChg>
        <pc:picChg chg="mod">
          <ac:chgData name="Victor Heng" userId="fc4ad821-ae55-430e-b30a-62deb0249487" providerId="ADAL" clId="{51F35D19-4E04-4BD8-92BE-F0E8BAC4ED63}" dt="2026-05-27T21:00:21.571" v="9550" actId="1076"/>
          <ac:picMkLst>
            <pc:docMk/>
            <pc:sldMk cId="696548459" sldId="348"/>
            <ac:picMk id="5" creationId="{E21E0217-30D7-909C-14AE-404B4B5AF9DA}"/>
          </ac:picMkLst>
        </pc:picChg>
        <pc:picChg chg="mod">
          <ac:chgData name="Victor Heng" userId="fc4ad821-ae55-430e-b30a-62deb0249487" providerId="ADAL" clId="{51F35D19-4E04-4BD8-92BE-F0E8BAC4ED63}" dt="2026-05-27T21:04:48.891" v="9564" actId="18131"/>
          <ac:picMkLst>
            <pc:docMk/>
            <pc:sldMk cId="696548459" sldId="348"/>
            <ac:picMk id="2050" creationId="{62259705-6028-F309-50EA-E3879A99A175}"/>
          </ac:picMkLst>
        </pc:picChg>
      </pc:sldChg>
      <pc:sldChg chg="ord">
        <pc:chgData name="Victor Heng" userId="fc4ad821-ae55-430e-b30a-62deb0249487" providerId="ADAL" clId="{51F35D19-4E04-4BD8-92BE-F0E8BAC4ED63}" dt="2026-05-13T15:17:55.781" v="4702"/>
        <pc:sldMkLst>
          <pc:docMk/>
          <pc:sldMk cId="1754665246" sldId="349"/>
        </pc:sldMkLst>
      </pc:sldChg>
      <pc:sldChg chg="add modNotesTx">
        <pc:chgData name="Victor Heng" userId="fc4ad821-ae55-430e-b30a-62deb0249487" providerId="ADAL" clId="{51F35D19-4E04-4BD8-92BE-F0E8BAC4ED63}" dt="2026-05-27T20:47:39.787" v="9510" actId="20577"/>
        <pc:sldMkLst>
          <pc:docMk/>
          <pc:sldMk cId="871167778" sldId="352"/>
        </pc:sldMkLst>
      </pc:sldChg>
      <pc:sldChg chg="modSp add mod">
        <pc:chgData name="Victor Heng" userId="fc4ad821-ae55-430e-b30a-62deb0249487" providerId="ADAL" clId="{51F35D19-4E04-4BD8-92BE-F0E8BAC4ED63}" dt="2026-05-27T20:00:29.222" v="8309" actId="14100"/>
        <pc:sldMkLst>
          <pc:docMk/>
          <pc:sldMk cId="2021316734" sldId="353"/>
        </pc:sldMkLst>
        <pc:spChg chg="mod">
          <ac:chgData name="Victor Heng" userId="fc4ad821-ae55-430e-b30a-62deb0249487" providerId="ADAL" clId="{51F35D19-4E04-4BD8-92BE-F0E8BAC4ED63}" dt="2026-05-27T20:00:29.222" v="8309" actId="14100"/>
          <ac:spMkLst>
            <pc:docMk/>
            <pc:sldMk cId="2021316734" sldId="353"/>
            <ac:spMk id="3" creationId="{D85D9646-52AB-1440-6A7C-7951BD0E0F3E}"/>
          </ac:spMkLst>
        </pc:spChg>
      </pc:sldChg>
      <pc:sldChg chg="addSp modSp mod ord modNotesTx">
        <pc:chgData name="Victor Heng" userId="fc4ad821-ae55-430e-b30a-62deb0249487" providerId="ADAL" clId="{51F35D19-4E04-4BD8-92BE-F0E8BAC4ED63}" dt="2026-05-27T20:39:25.044" v="9383" actId="14100"/>
        <pc:sldMkLst>
          <pc:docMk/>
          <pc:sldMk cId="502186687" sldId="355"/>
        </pc:sldMkLst>
        <pc:spChg chg="mod">
          <ac:chgData name="Victor Heng" userId="fc4ad821-ae55-430e-b30a-62deb0249487" providerId="ADAL" clId="{51F35D19-4E04-4BD8-92BE-F0E8BAC4ED63}" dt="2026-05-27T11:12:52.263" v="6308" actId="1038"/>
          <ac:spMkLst>
            <pc:docMk/>
            <pc:sldMk cId="502186687" sldId="355"/>
            <ac:spMk id="6" creationId="{BB8F484B-E794-3DC6-3512-C6DB5266C77C}"/>
          </ac:spMkLst>
        </pc:spChg>
        <pc:spChg chg="mod">
          <ac:chgData name="Victor Heng" userId="fc4ad821-ae55-430e-b30a-62deb0249487" providerId="ADAL" clId="{51F35D19-4E04-4BD8-92BE-F0E8BAC4ED63}" dt="2026-05-13T15:11:38.745" v="4422" actId="20577"/>
          <ac:spMkLst>
            <pc:docMk/>
            <pc:sldMk cId="502186687" sldId="355"/>
            <ac:spMk id="7" creationId="{865FE218-3DAD-9F9E-30DF-B9EE5BB0197E}"/>
          </ac:spMkLst>
        </pc:spChg>
        <pc:spChg chg="mod">
          <ac:chgData name="Victor Heng" userId="fc4ad821-ae55-430e-b30a-62deb0249487" providerId="ADAL" clId="{51F35D19-4E04-4BD8-92BE-F0E8BAC4ED63}" dt="2026-05-27T20:38:22.029" v="9368" actId="14100"/>
          <ac:spMkLst>
            <pc:docMk/>
            <pc:sldMk cId="502186687" sldId="355"/>
            <ac:spMk id="14" creationId="{41791543-4D10-3B67-5537-DF9FAD0A7A2F}"/>
          </ac:spMkLst>
        </pc:spChg>
        <pc:spChg chg="add mod">
          <ac:chgData name="Victor Heng" userId="fc4ad821-ae55-430e-b30a-62deb0249487" providerId="ADAL" clId="{51F35D19-4E04-4BD8-92BE-F0E8BAC4ED63}" dt="2026-05-27T20:39:25.044" v="9383" actId="14100"/>
          <ac:spMkLst>
            <pc:docMk/>
            <pc:sldMk cId="502186687" sldId="355"/>
            <ac:spMk id="17" creationId="{6DC42EC2-60E5-BA38-0EAF-0D869112D491}"/>
          </ac:spMkLst>
        </pc:spChg>
        <pc:grpChg chg="mod">
          <ac:chgData name="Victor Heng" userId="fc4ad821-ae55-430e-b30a-62deb0249487" providerId="ADAL" clId="{51F35D19-4E04-4BD8-92BE-F0E8BAC4ED63}" dt="2026-05-27T11:13:09.198" v="6341" actId="14100"/>
          <ac:grpSpMkLst>
            <pc:docMk/>
            <pc:sldMk cId="502186687" sldId="355"/>
            <ac:grpSpMk id="19" creationId="{E357E3CE-075F-0EF5-A85A-D6A663225541}"/>
          </ac:grpSpMkLst>
        </pc:grpChg>
        <pc:graphicFrameChg chg="mod modGraphic">
          <ac:chgData name="Victor Heng" userId="fc4ad821-ae55-430e-b30a-62deb0249487" providerId="ADAL" clId="{51F35D19-4E04-4BD8-92BE-F0E8BAC4ED63}" dt="2026-05-14T10:23:08.892" v="6028" actId="20577"/>
          <ac:graphicFrameMkLst>
            <pc:docMk/>
            <pc:sldMk cId="502186687" sldId="355"/>
            <ac:graphicFrameMk id="5" creationId="{6A51CCB4-4918-E05D-FBB4-8C912B5F7512}"/>
          </ac:graphicFrameMkLst>
        </pc:graphicFrameChg>
        <pc:picChg chg="mod">
          <ac:chgData name="Victor Heng" userId="fc4ad821-ae55-430e-b30a-62deb0249487" providerId="ADAL" clId="{51F35D19-4E04-4BD8-92BE-F0E8BAC4ED63}" dt="2026-05-13T15:12:40.518" v="4458" actId="1035"/>
          <ac:picMkLst>
            <pc:docMk/>
            <pc:sldMk cId="502186687" sldId="355"/>
            <ac:picMk id="3" creationId="{A3BAB50C-D091-61F9-CA71-9FFAE96BC345}"/>
          </ac:picMkLst>
        </pc:picChg>
        <pc:picChg chg="mod">
          <ac:chgData name="Victor Heng" userId="fc4ad821-ae55-430e-b30a-62deb0249487" providerId="ADAL" clId="{51F35D19-4E04-4BD8-92BE-F0E8BAC4ED63}" dt="2026-05-13T15:12:40.518" v="4458" actId="1035"/>
          <ac:picMkLst>
            <pc:docMk/>
            <pc:sldMk cId="502186687" sldId="355"/>
            <ac:picMk id="4" creationId="{17E7E594-8765-DF29-07B5-CDC717D1BCD4}"/>
          </ac:picMkLst>
        </pc:picChg>
        <pc:picChg chg="mod">
          <ac:chgData name="Victor Heng" userId="fc4ad821-ae55-430e-b30a-62deb0249487" providerId="ADAL" clId="{51F35D19-4E04-4BD8-92BE-F0E8BAC4ED63}" dt="2026-05-13T15:12:40.518" v="4458" actId="1035"/>
          <ac:picMkLst>
            <pc:docMk/>
            <pc:sldMk cId="502186687" sldId="355"/>
            <ac:picMk id="8" creationId="{E6FF124D-C44F-EE37-D13B-DB7A08C9A9B4}"/>
          </ac:picMkLst>
        </pc:picChg>
        <pc:picChg chg="mod">
          <ac:chgData name="Victor Heng" userId="fc4ad821-ae55-430e-b30a-62deb0249487" providerId="ADAL" clId="{51F35D19-4E04-4BD8-92BE-F0E8BAC4ED63}" dt="2026-05-13T15:12:40.518" v="4458" actId="1035"/>
          <ac:picMkLst>
            <pc:docMk/>
            <pc:sldMk cId="502186687" sldId="355"/>
            <ac:picMk id="9" creationId="{8310713F-3F34-E3B6-26AB-BE8AB6CB31EA}"/>
          </ac:picMkLst>
        </pc:picChg>
        <pc:picChg chg="mod">
          <ac:chgData name="Victor Heng" userId="fc4ad821-ae55-430e-b30a-62deb0249487" providerId="ADAL" clId="{51F35D19-4E04-4BD8-92BE-F0E8BAC4ED63}" dt="2026-05-13T15:12:40.518" v="4458" actId="1035"/>
          <ac:picMkLst>
            <pc:docMk/>
            <pc:sldMk cId="502186687" sldId="355"/>
            <ac:picMk id="10" creationId="{D7BECFDA-BC69-F1E2-AFCB-CA1BC573C712}"/>
          </ac:picMkLst>
        </pc:picChg>
        <pc:picChg chg="mod">
          <ac:chgData name="Victor Heng" userId="fc4ad821-ae55-430e-b30a-62deb0249487" providerId="ADAL" clId="{51F35D19-4E04-4BD8-92BE-F0E8BAC4ED63}" dt="2026-05-13T15:12:40.518" v="4458" actId="1035"/>
          <ac:picMkLst>
            <pc:docMk/>
            <pc:sldMk cId="502186687" sldId="355"/>
            <ac:picMk id="11" creationId="{543C4D36-F2C2-F0BE-A685-32CF6986FEDD}"/>
          </ac:picMkLst>
        </pc:picChg>
        <pc:picChg chg="mod">
          <ac:chgData name="Victor Heng" userId="fc4ad821-ae55-430e-b30a-62deb0249487" providerId="ADAL" clId="{51F35D19-4E04-4BD8-92BE-F0E8BAC4ED63}" dt="2026-05-13T15:12:53.437" v="4459" actId="1076"/>
          <ac:picMkLst>
            <pc:docMk/>
            <pc:sldMk cId="502186687" sldId="355"/>
            <ac:picMk id="12" creationId="{EC2B99EC-D396-4D97-DA99-C34848D7B0F4}"/>
          </ac:picMkLst>
        </pc:picChg>
        <pc:picChg chg="mod">
          <ac:chgData name="Victor Heng" userId="fc4ad821-ae55-430e-b30a-62deb0249487" providerId="ADAL" clId="{51F35D19-4E04-4BD8-92BE-F0E8BAC4ED63}" dt="2026-05-13T15:12:53.437" v="4459" actId="1076"/>
          <ac:picMkLst>
            <pc:docMk/>
            <pc:sldMk cId="502186687" sldId="355"/>
            <ac:picMk id="13" creationId="{F640ADA2-ADE1-B65F-40EF-4979EF66A8C6}"/>
          </ac:picMkLst>
        </pc:picChg>
        <pc:picChg chg="mod">
          <ac:chgData name="Victor Heng" userId="fc4ad821-ae55-430e-b30a-62deb0249487" providerId="ADAL" clId="{51F35D19-4E04-4BD8-92BE-F0E8BAC4ED63}" dt="2026-05-13T15:12:59.962" v="4460" actId="1076"/>
          <ac:picMkLst>
            <pc:docMk/>
            <pc:sldMk cId="502186687" sldId="355"/>
            <ac:picMk id="15" creationId="{6F6E36F4-12FD-1E50-5118-D2B53FDDD93E}"/>
          </ac:picMkLst>
        </pc:picChg>
      </pc:sldChg>
      <pc:sldChg chg="modSp add del mod ord">
        <pc:chgData name="Victor Heng" userId="fc4ad821-ae55-430e-b30a-62deb0249487" providerId="ADAL" clId="{51F35D19-4E04-4BD8-92BE-F0E8BAC4ED63}" dt="2026-05-27T11:25:43.624" v="6643" actId="47"/>
        <pc:sldMkLst>
          <pc:docMk/>
          <pc:sldMk cId="2468766319" sldId="356"/>
        </pc:sldMkLst>
      </pc:sldChg>
      <pc:sldChg chg="addSp delSp modSp mod ord modNotesTx">
        <pc:chgData name="Victor Heng" userId="fc4ad821-ae55-430e-b30a-62deb0249487" providerId="ADAL" clId="{51F35D19-4E04-4BD8-92BE-F0E8BAC4ED63}" dt="2026-05-27T20:43:30.391" v="9387"/>
        <pc:sldMkLst>
          <pc:docMk/>
          <pc:sldMk cId="3500888433" sldId="363"/>
        </pc:sldMkLst>
      </pc:sldChg>
      <pc:sldChg chg="ord">
        <pc:chgData name="Victor Heng" userId="fc4ad821-ae55-430e-b30a-62deb0249487" providerId="ADAL" clId="{51F35D19-4E04-4BD8-92BE-F0E8BAC4ED63}" dt="2026-05-27T20:43:18.480" v="9385"/>
        <pc:sldMkLst>
          <pc:docMk/>
          <pc:sldMk cId="1120784478" sldId="364"/>
        </pc:sldMkLst>
      </pc:sldChg>
      <pc:sldChg chg="modSp mod ord modCm">
        <pc:chgData name="Victor Heng" userId="fc4ad821-ae55-430e-b30a-62deb0249487" providerId="ADAL" clId="{51F35D19-4E04-4BD8-92BE-F0E8BAC4ED63}" dt="2026-05-27T12:31:12.479" v="6893" actId="6549"/>
        <pc:sldMkLst>
          <pc:docMk/>
          <pc:sldMk cId="3797349307" sldId="366"/>
        </pc:sldMkLst>
        <pc:spChg chg="mod">
          <ac:chgData name="Victor Heng" userId="fc4ad821-ae55-430e-b30a-62deb0249487" providerId="ADAL" clId="{51F35D19-4E04-4BD8-92BE-F0E8BAC4ED63}" dt="2026-05-14T10:17:59.890" v="6026" actId="14100"/>
          <ac:spMkLst>
            <pc:docMk/>
            <pc:sldMk cId="3797349307" sldId="366"/>
            <ac:spMk id="9" creationId="{1B5E3FBA-09E2-DD90-430A-7DB1B383EFD2}"/>
          </ac:spMkLst>
        </pc:spChg>
        <pc:graphicFrameChg chg="mod modGraphic">
          <ac:chgData name="Victor Heng" userId="fc4ad821-ae55-430e-b30a-62deb0249487" providerId="ADAL" clId="{51F35D19-4E04-4BD8-92BE-F0E8BAC4ED63}" dt="2026-05-27T12:31:12.479" v="6893" actId="6549"/>
          <ac:graphicFrameMkLst>
            <pc:docMk/>
            <pc:sldMk cId="3797349307" sldId="366"/>
            <ac:graphicFrameMk id="10" creationId="{665692EC-3DFF-7CEE-6083-EF7582CE3C56}"/>
          </ac:graphicFrameMkLst>
        </pc:graphicFrameChg>
        <pc:extLst>
          <p:ext xmlns:p="http://schemas.openxmlformats.org/presentationml/2006/main" uri="{D6D511B9-2390-475A-947B-AFAB55BFBCF1}">
            <pc226:cmChg xmlns:pc226="http://schemas.microsoft.com/office/powerpoint/2022/06/main/command" chg="mod">
              <pc226:chgData name="Victor Heng" userId="fc4ad821-ae55-430e-b30a-62deb0249487" providerId="ADAL" clId="{51F35D19-4E04-4BD8-92BE-F0E8BAC4ED63}" dt="2026-05-13T19:50:18.212" v="5700" actId="20577"/>
              <pc2:cmMkLst xmlns:pc2="http://schemas.microsoft.com/office/powerpoint/2019/9/main/command">
                <pc:docMk/>
                <pc:sldMk cId="3797349307" sldId="366"/>
                <pc2:cmMk id="{4F4ED859-08A8-4D9F-895A-40106AF31AB0}"/>
              </pc2:cmMkLst>
            </pc226:cmChg>
          </p:ext>
        </pc:extLst>
      </pc:sldChg>
      <pc:sldChg chg="ord">
        <pc:chgData name="Victor Heng" userId="fc4ad821-ae55-430e-b30a-62deb0249487" providerId="ADAL" clId="{51F35D19-4E04-4BD8-92BE-F0E8BAC4ED63}" dt="2026-05-13T16:30:26.045" v="5635"/>
        <pc:sldMkLst>
          <pc:docMk/>
          <pc:sldMk cId="2974545808" sldId="367"/>
        </pc:sldMkLst>
      </pc:sldChg>
      <pc:sldChg chg="addSp delSp modSp mod ord modCm">
        <pc:chgData name="Victor Heng" userId="fc4ad821-ae55-430e-b30a-62deb0249487" providerId="ADAL" clId="{51F35D19-4E04-4BD8-92BE-F0E8BAC4ED63}" dt="2026-05-27T20:26:14.723" v="9295" actId="1038"/>
        <pc:sldMkLst>
          <pc:docMk/>
          <pc:sldMk cId="3643323990" sldId="368"/>
        </pc:sldMkLst>
        <pc:spChg chg="add mod">
          <ac:chgData name="Victor Heng" userId="fc4ad821-ae55-430e-b30a-62deb0249487" providerId="ADAL" clId="{51F35D19-4E04-4BD8-92BE-F0E8BAC4ED63}" dt="2026-05-27T20:25:59.904" v="9281" actId="255"/>
          <ac:spMkLst>
            <pc:docMk/>
            <pc:sldMk cId="3643323990" sldId="368"/>
            <ac:spMk id="4" creationId="{7825E0DD-C7C5-0E47-2276-A30F89357A0E}"/>
          </ac:spMkLst>
        </pc:spChg>
        <pc:spChg chg="mod">
          <ac:chgData name="Victor Heng" userId="fc4ad821-ae55-430e-b30a-62deb0249487" providerId="ADAL" clId="{51F35D19-4E04-4BD8-92BE-F0E8BAC4ED63}" dt="2026-05-13T08:59:08.192" v="2288" actId="1076"/>
          <ac:spMkLst>
            <pc:docMk/>
            <pc:sldMk cId="3643323990" sldId="368"/>
            <ac:spMk id="9" creationId="{F24A1B29-875B-5F0B-5904-ACBA3F85209E}"/>
          </ac:spMkLst>
        </pc:spChg>
        <pc:spChg chg="mod">
          <ac:chgData name="Victor Heng" userId="fc4ad821-ae55-430e-b30a-62deb0249487" providerId="ADAL" clId="{51F35D19-4E04-4BD8-92BE-F0E8BAC4ED63}" dt="2026-05-13T14:48:37.262" v="3031" actId="1076"/>
          <ac:spMkLst>
            <pc:docMk/>
            <pc:sldMk cId="3643323990" sldId="368"/>
            <ac:spMk id="13" creationId="{2ABD26D7-6219-4165-68F9-D2BE2D9F6B25}"/>
          </ac:spMkLst>
        </pc:spChg>
        <pc:spChg chg="mod">
          <ac:chgData name="Victor Heng" userId="fc4ad821-ae55-430e-b30a-62deb0249487" providerId="ADAL" clId="{51F35D19-4E04-4BD8-92BE-F0E8BAC4ED63}" dt="2026-05-27T20:25:59.904" v="9281" actId="255"/>
          <ac:spMkLst>
            <pc:docMk/>
            <pc:sldMk cId="3643323990" sldId="368"/>
            <ac:spMk id="16" creationId="{24DFA1F9-7A76-1DFB-5EB9-A67AA7AEF366}"/>
          </ac:spMkLst>
        </pc:spChg>
        <pc:spChg chg="mod">
          <ac:chgData name="Victor Heng" userId="fc4ad821-ae55-430e-b30a-62deb0249487" providerId="ADAL" clId="{51F35D19-4E04-4BD8-92BE-F0E8BAC4ED63}" dt="2026-05-13T14:48:48.573" v="3035" actId="1076"/>
          <ac:spMkLst>
            <pc:docMk/>
            <pc:sldMk cId="3643323990" sldId="368"/>
            <ac:spMk id="24" creationId="{D4E41B69-384B-DE95-93DD-F98CEDD650E3}"/>
          </ac:spMkLst>
        </pc:spChg>
        <pc:spChg chg="add mod">
          <ac:chgData name="Victor Heng" userId="fc4ad821-ae55-430e-b30a-62deb0249487" providerId="ADAL" clId="{51F35D19-4E04-4BD8-92BE-F0E8BAC4ED63}" dt="2026-05-27T20:25:59.904" v="9281" actId="255"/>
          <ac:spMkLst>
            <pc:docMk/>
            <pc:sldMk cId="3643323990" sldId="368"/>
            <ac:spMk id="26" creationId="{EC992D90-351C-7EAE-DBBE-5D358AFCB399}"/>
          </ac:spMkLst>
        </pc:spChg>
        <pc:spChg chg="add mod">
          <ac:chgData name="Victor Heng" userId="fc4ad821-ae55-430e-b30a-62deb0249487" providerId="ADAL" clId="{51F35D19-4E04-4BD8-92BE-F0E8BAC4ED63}" dt="2026-05-27T20:25:59.904" v="9281" actId="255"/>
          <ac:spMkLst>
            <pc:docMk/>
            <pc:sldMk cId="3643323990" sldId="368"/>
            <ac:spMk id="28" creationId="{E4FCB616-456F-ACB4-0BD2-21D72611BB89}"/>
          </ac:spMkLst>
        </pc:spChg>
        <pc:grpChg chg="add mod">
          <ac:chgData name="Victor Heng" userId="fc4ad821-ae55-430e-b30a-62deb0249487" providerId="ADAL" clId="{51F35D19-4E04-4BD8-92BE-F0E8BAC4ED63}" dt="2026-05-27T20:26:14.723" v="9295" actId="1038"/>
          <ac:grpSpMkLst>
            <pc:docMk/>
            <pc:sldMk cId="3643323990" sldId="368"/>
            <ac:grpSpMk id="20" creationId="{F4505DA1-8326-891A-14D4-24F5B5D4CEBB}"/>
          </ac:grpSpMkLst>
        </pc:grpChg>
        <pc:grpChg chg="add mod">
          <ac:chgData name="Victor Heng" userId="fc4ad821-ae55-430e-b30a-62deb0249487" providerId="ADAL" clId="{51F35D19-4E04-4BD8-92BE-F0E8BAC4ED63}" dt="2026-05-27T20:16:05.904" v="8352" actId="1076"/>
          <ac:grpSpMkLst>
            <pc:docMk/>
            <pc:sldMk cId="3643323990" sldId="368"/>
            <ac:grpSpMk id="21" creationId="{12297390-CC23-75B0-3D15-3FE5FB13653C}"/>
          </ac:grpSpMkLst>
        </pc:grpChg>
        <pc:grpChg chg="add mod">
          <ac:chgData name="Victor Heng" userId="fc4ad821-ae55-430e-b30a-62deb0249487" providerId="ADAL" clId="{51F35D19-4E04-4BD8-92BE-F0E8BAC4ED63}" dt="2026-05-27T20:15:08.791" v="8339" actId="1076"/>
          <ac:grpSpMkLst>
            <pc:docMk/>
            <pc:sldMk cId="3643323990" sldId="368"/>
            <ac:grpSpMk id="22" creationId="{BF5FEB25-AB10-31F6-A819-BAB7810CEFA1}"/>
          </ac:grpSpMkLst>
        </pc:grpChg>
        <pc:picChg chg="mod">
          <ac:chgData name="Victor Heng" userId="fc4ad821-ae55-430e-b30a-62deb0249487" providerId="ADAL" clId="{51F35D19-4E04-4BD8-92BE-F0E8BAC4ED63}" dt="2026-05-27T20:15:51.152" v="8350" actId="1076"/>
          <ac:picMkLst>
            <pc:docMk/>
            <pc:sldMk cId="3643323990" sldId="368"/>
            <ac:picMk id="3" creationId="{A008F82C-3FAD-5F76-F3CB-238F44198BE9}"/>
          </ac:picMkLst>
        </pc:picChg>
        <pc:picChg chg="mod">
          <ac:chgData name="Victor Heng" userId="fc4ad821-ae55-430e-b30a-62deb0249487" providerId="ADAL" clId="{51F35D19-4E04-4BD8-92BE-F0E8BAC4ED63}" dt="2026-05-13T14:48:33.906" v="3030" actId="1076"/>
          <ac:picMkLst>
            <pc:docMk/>
            <pc:sldMk cId="3643323990" sldId="368"/>
            <ac:picMk id="7" creationId="{65F4EFCA-444F-3AE1-7560-0E3A767B6F01}"/>
          </ac:picMkLst>
        </pc:picChg>
        <pc:picChg chg="mod">
          <ac:chgData name="Victor Heng" userId="fc4ad821-ae55-430e-b30a-62deb0249487" providerId="ADAL" clId="{51F35D19-4E04-4BD8-92BE-F0E8BAC4ED63}" dt="2026-05-27T20:03:12.951" v="8316" actId="1076"/>
          <ac:picMkLst>
            <pc:docMk/>
            <pc:sldMk cId="3643323990" sldId="368"/>
            <ac:picMk id="17" creationId="{309D8115-344A-D3C4-0E47-E322A07C13E4}"/>
          </ac:picMkLst>
        </pc:picChg>
        <pc:picChg chg="mod">
          <ac:chgData name="Victor Heng" userId="fc4ad821-ae55-430e-b30a-62deb0249487" providerId="ADAL" clId="{51F35D19-4E04-4BD8-92BE-F0E8BAC4ED63}" dt="2026-05-13T14:48:44.833" v="3034" actId="1076"/>
          <ac:picMkLst>
            <pc:docMk/>
            <pc:sldMk cId="3643323990" sldId="368"/>
            <ac:picMk id="23" creationId="{739A4A49-615F-FC93-4FDE-0F49C48D0662}"/>
          </ac:picMkLst>
        </pc:picChg>
        <pc:extLst>
          <p:ext xmlns:p="http://schemas.openxmlformats.org/presentationml/2006/main" uri="{D6D511B9-2390-475A-947B-AFAB55BFBCF1}">
            <pc226:cmChg xmlns:pc226="http://schemas.microsoft.com/office/powerpoint/2022/06/main/command" chg="mod">
              <pc226:chgData name="Victor Heng" userId="fc4ad821-ae55-430e-b30a-62deb0249487" providerId="ADAL" clId="{51F35D19-4E04-4BD8-92BE-F0E8BAC4ED63}" dt="2026-05-27T20:15:43.115" v="8348" actId="20577"/>
              <pc2:cmMkLst xmlns:pc2="http://schemas.microsoft.com/office/powerpoint/2019/9/main/command">
                <pc:docMk/>
                <pc:sldMk cId="3643323990" sldId="368"/>
                <pc2:cmMk id="{DD56FE8A-BA4C-455F-95D0-90C5B1388B53}"/>
              </pc2:cmMkLst>
            </pc226:cmChg>
          </p:ext>
        </pc:extLst>
      </pc:sldChg>
      <pc:sldChg chg="addSp delSp modSp mod ord">
        <pc:chgData name="Victor Heng" userId="fc4ad821-ae55-430e-b30a-62deb0249487" providerId="ADAL" clId="{51F35D19-4E04-4BD8-92BE-F0E8BAC4ED63}" dt="2026-05-27T20:25:49.623" v="9280" actId="1076"/>
        <pc:sldMkLst>
          <pc:docMk/>
          <pc:sldMk cId="1247738773" sldId="369"/>
        </pc:sldMkLst>
        <pc:spChg chg="mod">
          <ac:chgData name="Victor Heng" userId="fc4ad821-ae55-430e-b30a-62deb0249487" providerId="ADAL" clId="{51F35D19-4E04-4BD8-92BE-F0E8BAC4ED63}" dt="2026-05-27T20:25:29.216" v="9277" actId="255"/>
          <ac:spMkLst>
            <pc:docMk/>
            <pc:sldMk cId="1247738773" sldId="369"/>
            <ac:spMk id="3" creationId="{9394C318-ED5E-10DA-7A27-BF5E179A5402}"/>
          </ac:spMkLst>
        </pc:spChg>
        <pc:spChg chg="mod">
          <ac:chgData name="Victor Heng" userId="fc4ad821-ae55-430e-b30a-62deb0249487" providerId="ADAL" clId="{51F35D19-4E04-4BD8-92BE-F0E8BAC4ED63}" dt="2026-05-27T20:25:29.216" v="9277" actId="255"/>
          <ac:spMkLst>
            <pc:docMk/>
            <pc:sldMk cId="1247738773" sldId="369"/>
            <ac:spMk id="4" creationId="{3468920B-BBD7-F11E-23A1-9E4A174EADE8}"/>
          </ac:spMkLst>
        </pc:spChg>
        <pc:spChg chg="mod">
          <ac:chgData name="Victor Heng" userId="fc4ad821-ae55-430e-b30a-62deb0249487" providerId="ADAL" clId="{51F35D19-4E04-4BD8-92BE-F0E8BAC4ED63}" dt="2026-05-27T20:25:29.216" v="9277" actId="255"/>
          <ac:spMkLst>
            <pc:docMk/>
            <pc:sldMk cId="1247738773" sldId="369"/>
            <ac:spMk id="6" creationId="{D4F2C5CA-FBE2-E0BD-E887-A8AB73231FA9}"/>
          </ac:spMkLst>
        </pc:spChg>
        <pc:spChg chg="add mod">
          <ac:chgData name="Victor Heng" userId="fc4ad821-ae55-430e-b30a-62deb0249487" providerId="ADAL" clId="{51F35D19-4E04-4BD8-92BE-F0E8BAC4ED63}" dt="2026-05-27T20:25:29.216" v="9277" actId="255"/>
          <ac:spMkLst>
            <pc:docMk/>
            <pc:sldMk cId="1247738773" sldId="369"/>
            <ac:spMk id="9" creationId="{FDC89E4A-8762-231D-873D-1FD79537105C}"/>
          </ac:spMkLst>
        </pc:spChg>
        <pc:spChg chg="mod">
          <ac:chgData name="Victor Heng" userId="fc4ad821-ae55-430e-b30a-62deb0249487" providerId="ADAL" clId="{51F35D19-4E04-4BD8-92BE-F0E8BAC4ED63}" dt="2026-05-27T20:23:26.345" v="9115" actId="1076"/>
          <ac:spMkLst>
            <pc:docMk/>
            <pc:sldMk cId="1247738773" sldId="369"/>
            <ac:spMk id="15" creationId="{5887C54E-3945-8564-B2CE-43F0AB66DA14}"/>
          </ac:spMkLst>
        </pc:spChg>
        <pc:spChg chg="mod">
          <ac:chgData name="Victor Heng" userId="fc4ad821-ae55-430e-b30a-62deb0249487" providerId="ADAL" clId="{51F35D19-4E04-4BD8-92BE-F0E8BAC4ED63}" dt="2026-05-12T15:41:57.544" v="539" actId="14100"/>
          <ac:spMkLst>
            <pc:docMk/>
            <pc:sldMk cId="1247738773" sldId="369"/>
            <ac:spMk id="17" creationId="{C7A46307-91A5-C33D-9831-FD5BF8DD47CF}"/>
          </ac:spMkLst>
        </pc:spChg>
        <pc:grpChg chg="add mod">
          <ac:chgData name="Victor Heng" userId="fc4ad821-ae55-430e-b30a-62deb0249487" providerId="ADAL" clId="{51F35D19-4E04-4BD8-92BE-F0E8BAC4ED63}" dt="2026-05-27T20:25:45.592" v="9279" actId="1076"/>
          <ac:grpSpMkLst>
            <pc:docMk/>
            <pc:sldMk cId="1247738773" sldId="369"/>
            <ac:grpSpMk id="7" creationId="{8DDF404C-6BCF-38CA-6522-BD3857D26A47}"/>
          </ac:grpSpMkLst>
        </pc:grpChg>
        <pc:grpChg chg="add mod">
          <ac:chgData name="Victor Heng" userId="fc4ad821-ae55-430e-b30a-62deb0249487" providerId="ADAL" clId="{51F35D19-4E04-4BD8-92BE-F0E8BAC4ED63}" dt="2026-05-27T20:25:49.623" v="9280" actId="1076"/>
          <ac:grpSpMkLst>
            <pc:docMk/>
            <pc:sldMk cId="1247738773" sldId="369"/>
            <ac:grpSpMk id="10" creationId="{30DC4173-FDEA-778B-BC19-06663B72E5CB}"/>
          </ac:grpSpMkLst>
        </pc:grpChg>
        <pc:picChg chg="mod">
          <ac:chgData name="Victor Heng" userId="fc4ad821-ae55-430e-b30a-62deb0249487" providerId="ADAL" clId="{51F35D19-4E04-4BD8-92BE-F0E8BAC4ED63}" dt="2026-05-27T20:03:27.178" v="8319" actId="1076"/>
          <ac:picMkLst>
            <pc:docMk/>
            <pc:sldMk cId="1247738773" sldId="369"/>
            <ac:picMk id="5" creationId="{6FE566C3-8DA7-422F-3BD2-B38FB073B31E}"/>
          </ac:picMkLst>
        </pc:picChg>
        <pc:picChg chg="mod">
          <ac:chgData name="Victor Heng" userId="fc4ad821-ae55-430e-b30a-62deb0249487" providerId="ADAL" clId="{51F35D19-4E04-4BD8-92BE-F0E8BAC4ED63}" dt="2026-05-27T20:23:22.318" v="9113" actId="1076"/>
          <ac:picMkLst>
            <pc:docMk/>
            <pc:sldMk cId="1247738773" sldId="369"/>
            <ac:picMk id="14" creationId="{7C733273-72AA-9150-B65B-4A2231FAFBEF}"/>
          </ac:picMkLst>
        </pc:picChg>
        <pc:picChg chg="mod">
          <ac:chgData name="Victor Heng" userId="fc4ad821-ae55-430e-b30a-62deb0249487" providerId="ADAL" clId="{51F35D19-4E04-4BD8-92BE-F0E8BAC4ED63}" dt="2026-05-27T20:23:36.671" v="9118" actId="1076"/>
          <ac:picMkLst>
            <pc:docMk/>
            <pc:sldMk cId="1247738773" sldId="369"/>
            <ac:picMk id="16" creationId="{A8B0DD4A-F550-0236-AA89-DF9E877D7D9C}"/>
          </ac:picMkLst>
        </pc:picChg>
      </pc:sldChg>
      <pc:sldChg chg="addSp delSp modSp mod">
        <pc:chgData name="Victor Heng" userId="fc4ad821-ae55-430e-b30a-62deb0249487" providerId="ADAL" clId="{51F35D19-4E04-4BD8-92BE-F0E8BAC4ED63}" dt="2026-05-27T20:46:12.799" v="9501" actId="6549"/>
        <pc:sldMkLst>
          <pc:docMk/>
          <pc:sldMk cId="3599760632" sldId="376"/>
        </pc:sldMkLst>
        <pc:spChg chg="mod">
          <ac:chgData name="Victor Heng" userId="fc4ad821-ae55-430e-b30a-62deb0249487" providerId="ADAL" clId="{51F35D19-4E04-4BD8-92BE-F0E8BAC4ED63}" dt="2026-05-27T20:46:12.799" v="9501" actId="6549"/>
          <ac:spMkLst>
            <pc:docMk/>
            <pc:sldMk cId="3599760632" sldId="376"/>
            <ac:spMk id="5" creationId="{5E96D71E-7663-6A52-1213-33DD180B26FF}"/>
          </ac:spMkLst>
        </pc:spChg>
      </pc:sldChg>
      <pc:sldChg chg="modSp mod ord">
        <pc:chgData name="Victor Heng" userId="fc4ad821-ae55-430e-b30a-62deb0249487" providerId="ADAL" clId="{51F35D19-4E04-4BD8-92BE-F0E8BAC4ED63}" dt="2026-05-27T20:43:18.480" v="9385"/>
        <pc:sldMkLst>
          <pc:docMk/>
          <pc:sldMk cId="472151556" sldId="378"/>
        </pc:sldMkLst>
        <pc:spChg chg="mod">
          <ac:chgData name="Victor Heng" userId="fc4ad821-ae55-430e-b30a-62deb0249487" providerId="ADAL" clId="{51F35D19-4E04-4BD8-92BE-F0E8BAC4ED63}" dt="2026-05-14T12:49:31.746" v="6163" actId="20577"/>
          <ac:spMkLst>
            <pc:docMk/>
            <pc:sldMk cId="472151556" sldId="378"/>
            <ac:spMk id="4" creationId="{6751B3A6-17F0-9960-1890-6969BD033582}"/>
          </ac:spMkLst>
        </pc:spChg>
        <pc:picChg chg="mod">
          <ac:chgData name="Victor Heng" userId="fc4ad821-ae55-430e-b30a-62deb0249487" providerId="ADAL" clId="{51F35D19-4E04-4BD8-92BE-F0E8BAC4ED63}" dt="2026-05-14T12:52:53.108" v="6171" actId="18131"/>
          <ac:picMkLst>
            <pc:docMk/>
            <pc:sldMk cId="472151556" sldId="378"/>
            <ac:picMk id="7" creationId="{D8148B6A-489D-4A6C-784D-E9DC9907AB20}"/>
          </ac:picMkLst>
        </pc:picChg>
      </pc:sldChg>
      <pc:sldChg chg="addSp delSp modSp add del mod ord">
        <pc:chgData name="Victor Heng" userId="fc4ad821-ae55-430e-b30a-62deb0249487" providerId="ADAL" clId="{51F35D19-4E04-4BD8-92BE-F0E8BAC4ED63}" dt="2026-05-27T11:25:43.624" v="6643" actId="47"/>
        <pc:sldMkLst>
          <pc:docMk/>
          <pc:sldMk cId="2356336461" sldId="4747"/>
        </pc:sldMkLst>
      </pc:sldChg>
      <pc:sldChg chg="addSp delSp modSp new del mod ord">
        <pc:chgData name="Victor Heng" userId="fc4ad821-ae55-430e-b30a-62deb0249487" providerId="ADAL" clId="{51F35D19-4E04-4BD8-92BE-F0E8BAC4ED63}" dt="2026-05-27T20:05:02.948" v="8324" actId="47"/>
        <pc:sldMkLst>
          <pc:docMk/>
          <pc:sldMk cId="2867873903" sldId="4748"/>
        </pc:sldMkLst>
      </pc:sldChg>
      <pc:sldChg chg="addSp delSp modSp add del mod ord">
        <pc:chgData name="Victor Heng" userId="fc4ad821-ae55-430e-b30a-62deb0249487" providerId="ADAL" clId="{51F35D19-4E04-4BD8-92BE-F0E8BAC4ED63}" dt="2026-05-27T20:05:02.948" v="8324" actId="47"/>
        <pc:sldMkLst>
          <pc:docMk/>
          <pc:sldMk cId="2119980539" sldId="4749"/>
        </pc:sldMkLst>
      </pc:sldChg>
      <pc:sldChg chg="addSp delSp modSp new mod ord modCm">
        <pc:chgData name="Victor Heng" userId="fc4ad821-ae55-430e-b30a-62deb0249487" providerId="ADAL" clId="{51F35D19-4E04-4BD8-92BE-F0E8BAC4ED63}" dt="2026-05-27T20:43:18.480" v="9385"/>
        <pc:sldMkLst>
          <pc:docMk/>
          <pc:sldMk cId="1513894079" sldId="4750"/>
        </pc:sldMkLst>
        <pc:spChg chg="mod">
          <ac:chgData name="Victor Heng" userId="fc4ad821-ae55-430e-b30a-62deb0249487" providerId="ADAL" clId="{51F35D19-4E04-4BD8-92BE-F0E8BAC4ED63}" dt="2026-05-27T19:45:38.527" v="8288" actId="255"/>
          <ac:spMkLst>
            <pc:docMk/>
            <pc:sldMk cId="1513894079" sldId="4750"/>
            <ac:spMk id="3" creationId="{A7D84357-5448-B69A-6156-8CDC80F3EBB1}"/>
          </ac:spMkLst>
        </pc:spChg>
        <pc:spChg chg="mod">
          <ac:chgData name="Victor Heng" userId="fc4ad821-ae55-430e-b30a-62deb0249487" providerId="ADAL" clId="{51F35D19-4E04-4BD8-92BE-F0E8BAC4ED63}" dt="2026-05-13T16:15:32.342" v="5576" actId="1076"/>
          <ac:spMkLst>
            <pc:docMk/>
            <pc:sldMk cId="1513894079" sldId="4750"/>
            <ac:spMk id="7" creationId="{96B24FFC-5CE8-39E0-C6DC-64C2FEC0BA9C}"/>
          </ac:spMkLst>
        </pc:spChg>
        <pc:spChg chg="add mod">
          <ac:chgData name="Victor Heng" userId="fc4ad821-ae55-430e-b30a-62deb0249487" providerId="ADAL" clId="{51F35D19-4E04-4BD8-92BE-F0E8BAC4ED63}" dt="2026-05-13T16:15:32.342" v="5576" actId="1076"/>
          <ac:spMkLst>
            <pc:docMk/>
            <pc:sldMk cId="1513894079" sldId="4750"/>
            <ac:spMk id="8" creationId="{CAFAB1F0-4468-FB2A-5684-2C64F272890D}"/>
          </ac:spMkLst>
        </pc:spChg>
        <pc:spChg chg="add mod">
          <ac:chgData name="Victor Heng" userId="fc4ad821-ae55-430e-b30a-62deb0249487" providerId="ADAL" clId="{51F35D19-4E04-4BD8-92BE-F0E8BAC4ED63}" dt="2026-05-27T19:40:14.174" v="7826" actId="6549"/>
          <ac:spMkLst>
            <pc:docMk/>
            <pc:sldMk cId="1513894079" sldId="4750"/>
            <ac:spMk id="9" creationId="{D2A273AE-3B8C-EFDE-4A6E-0BB7E03ABE3D}"/>
          </ac:spMkLst>
        </pc:spChg>
        <pc:spChg chg="add mod">
          <ac:chgData name="Victor Heng" userId="fc4ad821-ae55-430e-b30a-62deb0249487" providerId="ADAL" clId="{51F35D19-4E04-4BD8-92BE-F0E8BAC4ED63}" dt="2026-05-13T16:15:32.342" v="5576" actId="1076"/>
          <ac:spMkLst>
            <pc:docMk/>
            <pc:sldMk cId="1513894079" sldId="4750"/>
            <ac:spMk id="10" creationId="{87A623B3-5B27-BBE1-C45D-ACB5001AE5C9}"/>
          </ac:spMkLst>
        </pc:spChg>
        <pc:spChg chg="add mod">
          <ac:chgData name="Victor Heng" userId="fc4ad821-ae55-430e-b30a-62deb0249487" providerId="ADAL" clId="{51F35D19-4E04-4BD8-92BE-F0E8BAC4ED63}" dt="2026-05-13T16:15:32.342" v="5576" actId="1076"/>
          <ac:spMkLst>
            <pc:docMk/>
            <pc:sldMk cId="1513894079" sldId="4750"/>
            <ac:spMk id="24" creationId="{2661B197-B114-BEE5-C963-30D83A30FFDB}"/>
          </ac:spMkLst>
        </pc:spChg>
        <pc:grpChg chg="add mod">
          <ac:chgData name="Victor Heng" userId="fc4ad821-ae55-430e-b30a-62deb0249487" providerId="ADAL" clId="{51F35D19-4E04-4BD8-92BE-F0E8BAC4ED63}" dt="2026-05-13T16:15:32.342" v="5576" actId="1076"/>
          <ac:grpSpMkLst>
            <pc:docMk/>
            <pc:sldMk cId="1513894079" sldId="4750"/>
            <ac:grpSpMk id="5" creationId="{21F836B6-98E8-EABE-EC79-4500AFE61EB4}"/>
          </ac:grpSpMkLst>
        </pc:grpChg>
        <pc:picChg chg="add mod">
          <ac:chgData name="Victor Heng" userId="fc4ad821-ae55-430e-b30a-62deb0249487" providerId="ADAL" clId="{51F35D19-4E04-4BD8-92BE-F0E8BAC4ED63}" dt="2026-05-27T19:39:50.643" v="7816" actId="1076"/>
          <ac:picMkLst>
            <pc:docMk/>
            <pc:sldMk cId="1513894079" sldId="4750"/>
            <ac:picMk id="2" creationId="{6037BEAD-ADAE-8F42-66E0-8DF2ADA21DD2}"/>
          </ac:picMkLst>
        </pc:picChg>
        <pc:picChg chg="mod">
          <ac:chgData name="Victor Heng" userId="fc4ad821-ae55-430e-b30a-62deb0249487" providerId="ADAL" clId="{51F35D19-4E04-4BD8-92BE-F0E8BAC4ED63}" dt="2026-05-13T16:15:32.342" v="5576" actId="1076"/>
          <ac:picMkLst>
            <pc:docMk/>
            <pc:sldMk cId="1513894079" sldId="4750"/>
            <ac:picMk id="6" creationId="{2C209FD3-FC0E-E4BD-8A34-E3E8A5070459}"/>
          </ac:picMkLst>
        </pc:picChg>
        <pc:picChg chg="add mod">
          <ac:chgData name="Victor Heng" userId="fc4ad821-ae55-430e-b30a-62deb0249487" providerId="ADAL" clId="{51F35D19-4E04-4BD8-92BE-F0E8BAC4ED63}" dt="2026-05-13T16:15:32.342" v="5576" actId="1076"/>
          <ac:picMkLst>
            <pc:docMk/>
            <pc:sldMk cId="1513894079" sldId="4750"/>
            <ac:picMk id="11" creationId="{A65B838A-CEDC-D918-6A2E-7DC8D39EA24F}"/>
          </ac:picMkLst>
        </pc:picChg>
        <pc:picChg chg="add mod">
          <ac:chgData name="Victor Heng" userId="fc4ad821-ae55-430e-b30a-62deb0249487" providerId="ADAL" clId="{51F35D19-4E04-4BD8-92BE-F0E8BAC4ED63}" dt="2026-05-27T19:39:53.899" v="7817" actId="14826"/>
          <ac:picMkLst>
            <pc:docMk/>
            <pc:sldMk cId="1513894079" sldId="4750"/>
            <ac:picMk id="12" creationId="{4B2A4EB0-DD97-25E9-2EE2-2518022B4616}"/>
          </ac:picMkLst>
        </pc:picChg>
        <pc:picChg chg="add mod">
          <ac:chgData name="Victor Heng" userId="fc4ad821-ae55-430e-b30a-62deb0249487" providerId="ADAL" clId="{51F35D19-4E04-4BD8-92BE-F0E8BAC4ED63}" dt="2026-05-13T16:15:32.342" v="5576" actId="1076"/>
          <ac:picMkLst>
            <pc:docMk/>
            <pc:sldMk cId="1513894079" sldId="4750"/>
            <ac:picMk id="13" creationId="{40267EE9-56F8-B528-33F1-F6207B958680}"/>
          </ac:picMkLst>
        </pc:picChg>
        <pc:cxnChg chg="add del mod">
          <ac:chgData name="Victor Heng" userId="fc4ad821-ae55-430e-b30a-62deb0249487" providerId="ADAL" clId="{51F35D19-4E04-4BD8-92BE-F0E8BAC4ED63}" dt="2026-05-13T15:31:58.880" v="5175" actId="14100"/>
          <ac:cxnSpMkLst>
            <pc:docMk/>
            <pc:sldMk cId="1513894079" sldId="4750"/>
            <ac:cxnSpMk id="15" creationId="{B73D06AC-BD3A-2EFE-BD6F-4640003898EF}"/>
          </ac:cxnSpMkLst>
        </pc:cxnChg>
        <pc:cxnChg chg="add mod">
          <ac:chgData name="Victor Heng" userId="fc4ad821-ae55-430e-b30a-62deb0249487" providerId="ADAL" clId="{51F35D19-4E04-4BD8-92BE-F0E8BAC4ED63}" dt="2026-05-13T15:31:39.099" v="5170" actId="14100"/>
          <ac:cxnSpMkLst>
            <pc:docMk/>
            <pc:sldMk cId="1513894079" sldId="4750"/>
            <ac:cxnSpMk id="16" creationId="{72A3DE11-4E55-2824-785E-9D1FB8FA2FB3}"/>
          </ac:cxnSpMkLst>
        </pc:cxnChg>
        <pc:cxnChg chg="add mod">
          <ac:chgData name="Victor Heng" userId="fc4ad821-ae55-430e-b30a-62deb0249487" providerId="ADAL" clId="{51F35D19-4E04-4BD8-92BE-F0E8BAC4ED63}" dt="2026-05-13T15:31:51.569" v="5173" actId="14100"/>
          <ac:cxnSpMkLst>
            <pc:docMk/>
            <pc:sldMk cId="1513894079" sldId="4750"/>
            <ac:cxnSpMk id="20" creationId="{EEF64FCC-8063-35F5-45F0-B723B340EF0A}"/>
          </ac:cxnSpMkLst>
        </pc:cxnChg>
        <pc:extLst>
          <p:ext xmlns:p="http://schemas.openxmlformats.org/presentationml/2006/main" uri="{D6D511B9-2390-475A-947B-AFAB55BFBCF1}">
            <pc226:cmChg xmlns:pc226="http://schemas.microsoft.com/office/powerpoint/2022/06/main/command" chg="mod">
              <pc226:chgData name="Victor Heng" userId="fc4ad821-ae55-430e-b30a-62deb0249487" providerId="ADAL" clId="{51F35D19-4E04-4BD8-92BE-F0E8BAC4ED63}" dt="2026-05-27T19:45:12.465" v="8286" actId="20577"/>
              <pc2:cmMkLst xmlns:pc2="http://schemas.microsoft.com/office/powerpoint/2019/9/main/command">
                <pc:docMk/>
                <pc:sldMk cId="1513894079" sldId="4750"/>
                <pc2:cmMk id="{B117A7AF-E48F-41F2-B00A-F4EEB87E9FEC}"/>
              </pc2:cmMkLst>
            </pc226:cmChg>
          </p:ext>
        </pc:extLst>
      </pc:sldChg>
      <pc:sldChg chg="modSp add mod">
        <pc:chgData name="Victor Heng" userId="fc4ad821-ae55-430e-b30a-62deb0249487" providerId="ADAL" clId="{51F35D19-4E04-4BD8-92BE-F0E8BAC4ED63}" dt="2026-05-14T12:20:15.726" v="6105" actId="14100"/>
        <pc:sldMkLst>
          <pc:docMk/>
          <pc:sldMk cId="464032954" sldId="4751"/>
        </pc:sldMkLst>
        <pc:spChg chg="mod">
          <ac:chgData name="Victor Heng" userId="fc4ad821-ae55-430e-b30a-62deb0249487" providerId="ADAL" clId="{51F35D19-4E04-4BD8-92BE-F0E8BAC4ED63}" dt="2026-05-14T12:20:15.726" v="6105" actId="14100"/>
          <ac:spMkLst>
            <pc:docMk/>
            <pc:sldMk cId="464032954" sldId="4751"/>
            <ac:spMk id="3" creationId="{598E04FE-5295-AD2C-296C-2DE3DA67829A}"/>
          </ac:spMkLst>
        </pc:spChg>
      </pc:sldChg>
      <pc:sldChg chg="modSp add">
        <pc:chgData name="Victor Heng" userId="fc4ad821-ae55-430e-b30a-62deb0249487" providerId="ADAL" clId="{51F35D19-4E04-4BD8-92BE-F0E8BAC4ED63}" dt="2026-05-27T17:49:30.319" v="7714" actId="20577"/>
        <pc:sldMkLst>
          <pc:docMk/>
          <pc:sldMk cId="3723677412" sldId="4752"/>
        </pc:sldMkLst>
        <pc:spChg chg="mod">
          <ac:chgData name="Victor Heng" userId="fc4ad821-ae55-430e-b30a-62deb0249487" providerId="ADAL" clId="{51F35D19-4E04-4BD8-92BE-F0E8BAC4ED63}" dt="2026-05-27T17:49:30.319" v="7714" actId="20577"/>
          <ac:spMkLst>
            <pc:docMk/>
            <pc:sldMk cId="3723677412" sldId="4752"/>
            <ac:spMk id="17" creationId="{B99A3F82-DFB2-E3B8-805B-F244D66CCB6E}"/>
          </ac:spMkLst>
        </pc:spChg>
      </pc:sldChg>
      <pc:sldChg chg="modSp add mod modCm">
        <pc:chgData name="Victor Heng" userId="fc4ad821-ae55-430e-b30a-62deb0249487" providerId="ADAL" clId="{51F35D19-4E04-4BD8-92BE-F0E8BAC4ED63}" dt="2026-05-27T17:49:57.311" v="7716" actId="14100"/>
        <pc:sldMkLst>
          <pc:docMk/>
          <pc:sldMk cId="3854739920" sldId="4753"/>
        </pc:sldMkLst>
        <pc:spChg chg="mod">
          <ac:chgData name="Victor Heng" userId="fc4ad821-ae55-430e-b30a-62deb0249487" providerId="ADAL" clId="{51F35D19-4E04-4BD8-92BE-F0E8BAC4ED63}" dt="2026-05-27T17:49:57.311" v="7716" actId="14100"/>
          <ac:spMkLst>
            <pc:docMk/>
            <pc:sldMk cId="3854739920" sldId="4753"/>
            <ac:spMk id="14" creationId="{F4E26918-4217-8D4B-F046-CAE375E88FBC}"/>
          </ac:spMkLst>
        </pc:spChg>
        <pc:extLst>
          <p:ext xmlns:p="http://schemas.openxmlformats.org/presentationml/2006/main" uri="{D6D511B9-2390-475A-947B-AFAB55BFBCF1}">
            <pc226:cmChg xmlns:pc226="http://schemas.microsoft.com/office/powerpoint/2022/06/main/command" chg="mod">
              <pc226:chgData name="Victor Heng" userId="fc4ad821-ae55-430e-b30a-62deb0249487" providerId="ADAL" clId="{51F35D19-4E04-4BD8-92BE-F0E8BAC4ED63}" dt="2026-05-27T17:49:53.314" v="7715"/>
              <pc2:cmMkLst xmlns:pc2="http://schemas.microsoft.com/office/powerpoint/2019/9/main/command">
                <pc:docMk/>
                <pc:sldMk cId="3854739920" sldId="4753"/>
                <pc2:cmMk id="{3F3D5DE4-E3EA-4F64-8C8C-7F63B09924F1}"/>
              </pc2:cmMkLst>
            </pc226:cmChg>
          </p:ext>
        </pc:extLst>
      </pc:sldChg>
      <pc:sldChg chg="modSp add mod">
        <pc:chgData name="Victor Heng" userId="fc4ad821-ae55-430e-b30a-62deb0249487" providerId="ADAL" clId="{51F35D19-4E04-4BD8-92BE-F0E8BAC4ED63}" dt="2026-05-13T19:52:00.420" v="5717" actId="20577"/>
        <pc:sldMkLst>
          <pc:docMk/>
          <pc:sldMk cId="2560638282" sldId="4754"/>
        </pc:sldMkLst>
        <pc:spChg chg="mod">
          <ac:chgData name="Victor Heng" userId="fc4ad821-ae55-430e-b30a-62deb0249487" providerId="ADAL" clId="{51F35D19-4E04-4BD8-92BE-F0E8BAC4ED63}" dt="2026-05-13T19:52:00.420" v="5717" actId="20577"/>
          <ac:spMkLst>
            <pc:docMk/>
            <pc:sldMk cId="2560638282" sldId="4754"/>
            <ac:spMk id="3" creationId="{AF224379-8EA0-FD08-DE21-F0176C24A27C}"/>
          </ac:spMkLst>
        </pc:spChg>
      </pc:sldChg>
      <pc:sldChg chg="modSp add mod">
        <pc:chgData name="Victor Heng" userId="fc4ad821-ae55-430e-b30a-62deb0249487" providerId="ADAL" clId="{51F35D19-4E04-4BD8-92BE-F0E8BAC4ED63}" dt="2026-05-18T11:21:20.922" v="6195" actId="20577"/>
        <pc:sldMkLst>
          <pc:docMk/>
          <pc:sldMk cId="2500712680" sldId="4755"/>
        </pc:sldMkLst>
        <pc:spChg chg="mod">
          <ac:chgData name="Victor Heng" userId="fc4ad821-ae55-430e-b30a-62deb0249487" providerId="ADAL" clId="{51F35D19-4E04-4BD8-92BE-F0E8BAC4ED63}" dt="2026-05-18T11:21:20.922" v="6195" actId="20577"/>
          <ac:spMkLst>
            <pc:docMk/>
            <pc:sldMk cId="2500712680" sldId="4755"/>
            <ac:spMk id="5" creationId="{754E1B3A-9DA4-1D88-621F-1F9ECED2AD3B}"/>
          </ac:spMkLst>
        </pc:spChg>
      </pc:sldChg>
      <pc:sldChg chg="delSp modSp add mod modCm">
        <pc:chgData name="Victor Heng" userId="fc4ad821-ae55-430e-b30a-62deb0249487" providerId="ADAL" clId="{51F35D19-4E04-4BD8-92BE-F0E8BAC4ED63}" dt="2026-05-27T21:55:09.452" v="9708" actId="20577"/>
        <pc:sldMkLst>
          <pc:docMk/>
          <pc:sldMk cId="2170714962" sldId="4756"/>
        </pc:sldMkLst>
        <pc:spChg chg="mod">
          <ac:chgData name="Victor Heng" userId="fc4ad821-ae55-430e-b30a-62deb0249487" providerId="ADAL" clId="{51F35D19-4E04-4BD8-92BE-F0E8BAC4ED63}" dt="2026-05-27T21:55:09.452" v="9708" actId="20577"/>
          <ac:spMkLst>
            <pc:docMk/>
            <pc:sldMk cId="2170714962" sldId="4756"/>
            <ac:spMk id="3" creationId="{46179751-9CB4-107F-7EFE-6543BBABFFF8}"/>
          </ac:spMkLst>
        </pc:spChg>
        <pc:extLst>
          <p:ext xmlns:p="http://schemas.openxmlformats.org/presentationml/2006/main" uri="{D6D511B9-2390-475A-947B-AFAB55BFBCF1}">
            <pc226:cmChg xmlns:pc226="http://schemas.microsoft.com/office/powerpoint/2022/06/main/command" chg="mod">
              <pc226:chgData name="Victor Heng" userId="fc4ad821-ae55-430e-b30a-62deb0249487" providerId="ADAL" clId="{51F35D19-4E04-4BD8-92BE-F0E8BAC4ED63}" dt="2026-05-27T11:13:48.964" v="6342" actId="20577"/>
              <pc2:cmMkLst xmlns:pc2="http://schemas.microsoft.com/office/powerpoint/2019/9/main/command">
                <pc:docMk/>
                <pc:sldMk cId="2170714962" sldId="4756"/>
                <pc2:cmMk id="{46B5832D-D142-469C-BEB9-E611816FD9DD}"/>
              </pc2:cmMkLst>
            </pc226:cmChg>
          </p:ext>
        </pc:extLst>
      </pc:sldChg>
      <pc:sldChg chg="modSp add mod modCm">
        <pc:chgData name="Victor Heng" userId="fc4ad821-ae55-430e-b30a-62deb0249487" providerId="ADAL" clId="{51F35D19-4E04-4BD8-92BE-F0E8BAC4ED63}" dt="2026-05-27T14:49:08.447" v="6928" actId="20577"/>
        <pc:sldMkLst>
          <pc:docMk/>
          <pc:sldMk cId="2547279877" sldId="4757"/>
        </pc:sldMkLst>
        <pc:spChg chg="mod">
          <ac:chgData name="Victor Heng" userId="fc4ad821-ae55-430e-b30a-62deb0249487" providerId="ADAL" clId="{51F35D19-4E04-4BD8-92BE-F0E8BAC4ED63}" dt="2026-05-27T14:49:08.447" v="6928" actId="20577"/>
          <ac:spMkLst>
            <pc:docMk/>
            <pc:sldMk cId="2547279877" sldId="4757"/>
            <ac:spMk id="3" creationId="{C6331FE7-E06E-C997-0729-FD055D9E7477}"/>
          </ac:spMkLst>
        </pc:spChg>
        <pc:extLst>
          <p:ext xmlns:p="http://schemas.openxmlformats.org/presentationml/2006/main" uri="{D6D511B9-2390-475A-947B-AFAB55BFBCF1}">
            <pc226:cmChg xmlns:pc226="http://schemas.microsoft.com/office/powerpoint/2022/06/main/command" chg="mod">
              <pc226:chgData name="Victor Heng" userId="fc4ad821-ae55-430e-b30a-62deb0249487" providerId="ADAL" clId="{51F35D19-4E04-4BD8-92BE-F0E8BAC4ED63}" dt="2026-05-27T14:49:08.447" v="6928" actId="20577"/>
              <pc2:cmMkLst xmlns:pc2="http://schemas.microsoft.com/office/powerpoint/2019/9/main/command">
                <pc:docMk/>
                <pc:sldMk cId="2547279877" sldId="4757"/>
                <pc2:cmMk id="{B217B09E-1B70-417C-A195-C557E31D0133}"/>
              </pc2:cmMkLst>
            </pc226:cmChg>
            <pc226:cmChg xmlns:pc226="http://schemas.microsoft.com/office/powerpoint/2022/06/main/command" chg="mod">
              <pc226:chgData name="Victor Heng" userId="fc4ad821-ae55-430e-b30a-62deb0249487" providerId="ADAL" clId="{51F35D19-4E04-4BD8-92BE-F0E8BAC4ED63}" dt="2026-05-27T14:49:08.447" v="6928" actId="20577"/>
              <pc2:cmMkLst xmlns:pc2="http://schemas.microsoft.com/office/powerpoint/2019/9/main/command">
                <pc:docMk/>
                <pc:sldMk cId="2547279877" sldId="4757"/>
                <pc2:cmMk id="{C3B6F4CF-341D-46DD-965A-BE8E64C6002C}"/>
              </pc2:cmMkLst>
            </pc226:cmChg>
          </p:ext>
        </pc:extLst>
      </pc:sldChg>
      <pc:sldChg chg="new del">
        <pc:chgData name="Victor Heng" userId="fc4ad821-ae55-430e-b30a-62deb0249487" providerId="ADAL" clId="{51F35D19-4E04-4BD8-92BE-F0E8BAC4ED63}" dt="2026-05-27T20:31:03.316" v="9297" actId="47"/>
        <pc:sldMkLst>
          <pc:docMk/>
          <pc:sldMk cId="2192145212" sldId="4758"/>
        </pc:sldMkLst>
      </pc:sldChg>
    </pc:docChg>
  </pc:docChgLst>
  <pc:docChgLst>
    <pc:chgData name="Sofia Metcalf-Riener" userId="S::sofiametcalfriener_rhs.org.uk#ext#@naturalhistorymuseum.onmicrosoft.com::e8b227e8-56dc-4823-ab19-930d854b5d24" providerId="AD" clId="Web-{CFF1BB32-D57A-BED1-E408-04B2D8593D84}"/>
    <pc:docChg chg="modSld">
      <pc:chgData name="Sofia Metcalf-Riener" userId="S::sofiametcalfriener_rhs.org.uk#ext#@naturalhistorymuseum.onmicrosoft.com::e8b227e8-56dc-4823-ab19-930d854b5d24" providerId="AD" clId="Web-{CFF1BB32-D57A-BED1-E408-04B2D8593D84}" dt="2026-05-14T12:02:55.921" v="0"/>
      <pc:docMkLst>
        <pc:docMk/>
      </pc:docMkLst>
      <pc:sldChg chg="delSp">
        <pc:chgData name="Sofia Metcalf-Riener" userId="S::sofiametcalfriener_rhs.org.uk#ext#@naturalhistorymuseum.onmicrosoft.com::e8b227e8-56dc-4823-ab19-930d854b5d24" providerId="AD" clId="Web-{CFF1BB32-D57A-BED1-E408-04B2D8593D84}" dt="2026-05-14T12:02:55.921" v="0"/>
        <pc:sldMkLst>
          <pc:docMk/>
          <pc:sldMk cId="2122091958" sldId="345"/>
        </pc:sldMkLst>
      </pc:sldChg>
    </pc:docChg>
  </pc:docChgLst>
  <pc:docChgLst>
    <pc:chgData name="Giuliana Sinclair" userId="S::giuliana.sinclair@nhm.ac.uk::a3e8b635-1361-4387-a86d-eed5302a49a2" providerId="AD" clId="Web-{91BE34D7-18C8-EA0C-3CC4-6184EBCE4C4C}"/>
    <pc:docChg chg="modSld">
      <pc:chgData name="Giuliana Sinclair" userId="S::giuliana.sinclair@nhm.ac.uk::a3e8b635-1361-4387-a86d-eed5302a49a2" providerId="AD" clId="Web-{91BE34D7-18C8-EA0C-3CC4-6184EBCE4C4C}" dt="2026-05-27T14:59:37.955" v="16" actId="20577"/>
      <pc:docMkLst>
        <pc:docMk/>
      </pc:docMkLst>
      <pc:sldChg chg="modSp">
        <pc:chgData name="Giuliana Sinclair" userId="S::giuliana.sinclair@nhm.ac.uk::a3e8b635-1361-4387-a86d-eed5302a49a2" providerId="AD" clId="Web-{91BE34D7-18C8-EA0C-3CC4-6184EBCE4C4C}" dt="2026-05-27T14:59:26.861" v="10" actId="14100"/>
        <pc:sldMkLst>
          <pc:docMk/>
          <pc:sldMk cId="3643323990" sldId="368"/>
        </pc:sldMkLst>
        <pc:spChg chg="mod">
          <ac:chgData name="Giuliana Sinclair" userId="S::giuliana.sinclair@nhm.ac.uk::a3e8b635-1361-4387-a86d-eed5302a49a2" providerId="AD" clId="Web-{91BE34D7-18C8-EA0C-3CC4-6184EBCE4C4C}" dt="2026-05-27T14:59:26.861" v="10" actId="14100"/>
          <ac:spMkLst>
            <pc:docMk/>
            <pc:sldMk cId="3643323990" sldId="368"/>
            <ac:spMk id="16" creationId="{24DFA1F9-7A76-1DFB-5EB9-A67AA7AEF366}"/>
          </ac:spMkLst>
        </pc:spChg>
      </pc:sldChg>
      <pc:sldChg chg="modSp">
        <pc:chgData name="Giuliana Sinclair" userId="S::giuliana.sinclair@nhm.ac.uk::a3e8b635-1361-4387-a86d-eed5302a49a2" providerId="AD" clId="Web-{91BE34D7-18C8-EA0C-3CC4-6184EBCE4C4C}" dt="2026-05-27T14:59:37.955" v="16" actId="20577"/>
        <pc:sldMkLst>
          <pc:docMk/>
          <pc:sldMk cId="1247738773" sldId="369"/>
        </pc:sldMkLst>
        <pc:spChg chg="mod">
          <ac:chgData name="Giuliana Sinclair" userId="S::giuliana.sinclair@nhm.ac.uk::a3e8b635-1361-4387-a86d-eed5302a49a2" providerId="AD" clId="Web-{91BE34D7-18C8-EA0C-3CC4-6184EBCE4C4C}" dt="2026-05-27T14:59:37.955" v="16" actId="20577"/>
          <ac:spMkLst>
            <pc:docMk/>
            <pc:sldMk cId="1247738773" sldId="369"/>
            <ac:spMk id="3" creationId="{9394C318-ED5E-10DA-7A27-BF5E179A5402}"/>
          </ac:spMkLst>
        </pc:spChg>
      </pc:sldChg>
      <pc:sldChg chg="modSp">
        <pc:chgData name="Giuliana Sinclair" userId="S::giuliana.sinclair@nhm.ac.uk::a3e8b635-1361-4387-a86d-eed5302a49a2" providerId="AD" clId="Web-{91BE34D7-18C8-EA0C-3CC4-6184EBCE4C4C}" dt="2026-05-27T14:49:50.519" v="3" actId="20577"/>
        <pc:sldMkLst>
          <pc:docMk/>
          <pc:sldMk cId="2560638282" sldId="4754"/>
        </pc:sldMkLst>
        <pc:spChg chg="mod">
          <ac:chgData name="Giuliana Sinclair" userId="S::giuliana.sinclair@nhm.ac.uk::a3e8b635-1361-4387-a86d-eed5302a49a2" providerId="AD" clId="Web-{91BE34D7-18C8-EA0C-3CC4-6184EBCE4C4C}" dt="2026-05-27T14:49:50.519" v="3" actId="20577"/>
          <ac:spMkLst>
            <pc:docMk/>
            <pc:sldMk cId="2560638282" sldId="4754"/>
            <ac:spMk id="6" creationId="{85585DFD-F884-8A93-D806-BAA438D1DB6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CD7107-63F0-4617-9A06-6CA91011B753}" type="datetimeFigureOut">
              <a:rPr lang="en-GB" smtClean="0"/>
              <a:t>27/05/2026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5E9E7B-7CEB-48D7-8FD9-B9BD356146B3}" type="slidenum">
              <a:rPr lang="en-GB" smtClean="0"/>
              <a:t>‹#›</a:t>
            </a:fld>
            <a:endParaRPr lang="en-GB"/>
          </a:p>
        </p:txBody>
      </p:sp>
    </p:spTree>
    <p:extLst>
      <p:ext uri="{BB962C8B-B14F-4D97-AF65-F5344CB8AC3E}">
        <p14:creationId xmlns:p14="http://schemas.microsoft.com/office/powerpoint/2010/main" val="3069643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2</a:t>
            </a:fld>
            <a:endParaRPr lang="en-GB"/>
          </a:p>
        </p:txBody>
      </p:sp>
    </p:spTree>
    <p:extLst>
      <p:ext uri="{BB962C8B-B14F-4D97-AF65-F5344CB8AC3E}">
        <p14:creationId xmlns:p14="http://schemas.microsoft.com/office/powerpoint/2010/main" val="42872643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17</a:t>
            </a:fld>
            <a:endParaRPr lang="en-GB"/>
          </a:p>
        </p:txBody>
      </p:sp>
    </p:spTree>
    <p:extLst>
      <p:ext uri="{BB962C8B-B14F-4D97-AF65-F5344CB8AC3E}">
        <p14:creationId xmlns:p14="http://schemas.microsoft.com/office/powerpoint/2010/main" val="2792373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C0F8C-5208-AE88-EEB6-F2C04BBC0E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1072AF-E7B0-196C-A0DF-DAA2E36FCE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EAD38F-17FA-BA2F-95D9-6C843CF45A43}"/>
              </a:ext>
            </a:extLst>
          </p:cNvPr>
          <p:cNvSpPr>
            <a:spLocks noGrp="1"/>
          </p:cNvSpPr>
          <p:nvPr>
            <p:ph type="body" idx="1"/>
          </p:nvPr>
        </p:nvSpPr>
        <p:spPr/>
        <p:txBody>
          <a:bodyPr/>
          <a:lstStyle/>
          <a:p>
            <a:r>
              <a:rPr lang="en-GB" dirty="0"/>
              <a:t>*Nutrients in too high a concentration in soil can affect plants’ uptake of water by osmosis and can lead to ‘scorching’ where the water is pulled from the leaves by high concentrations of fertilisers in the soil, causing leaves to become dry and crispy despite moisture in the soil.</a:t>
            </a:r>
          </a:p>
          <a:p>
            <a:endParaRPr lang="en-GB" dirty="0"/>
          </a:p>
          <a:p>
            <a:r>
              <a:rPr lang="en-GB" dirty="0"/>
              <a:t>Plants vary in their ability to utilise available nutrients. Fast-growing plants like grasses and algae can grow very quickly if they have access to sufficient nutrients. In these situations, they can out-compete slower-growing species for space, light or nutrients, killing those other species. In this way, nutrient enrichment of some environments can reduce biodiversity.</a:t>
            </a:r>
          </a:p>
          <a:p>
            <a:endParaRPr lang="en-GB" dirty="0"/>
          </a:p>
          <a:p>
            <a:r>
              <a:rPr lang="en-GB" dirty="0"/>
              <a:t>In aquatic environments, phosphorous and nitrogen compounds from fertilisers and manure washing into the water body can cause blooms of algae and lead to a process called eutrophication (</a:t>
            </a:r>
            <a:r>
              <a:rPr lang="en-GB" dirty="0" err="1"/>
              <a:t>ew</a:t>
            </a:r>
            <a:r>
              <a:rPr lang="en-GB" dirty="0"/>
              <a:t>-tri-FI-kay-</a:t>
            </a:r>
            <a:r>
              <a:rPr lang="en-GB" dirty="0" err="1"/>
              <a:t>tion</a:t>
            </a:r>
            <a:r>
              <a:rPr lang="en-GB" dirty="0"/>
              <a:t>). This is where algae grows so thick it blocks light from reaching other submerged plants, killing them. As the algae cells die, their decomposition takes oxygen out of the water, which kills off many animals in the water body.</a:t>
            </a:r>
          </a:p>
          <a:p>
            <a:endParaRPr lang="en-GB" dirty="0"/>
          </a:p>
        </p:txBody>
      </p:sp>
      <p:sp>
        <p:nvSpPr>
          <p:cNvPr id="4" name="Slide Number Placeholder 3">
            <a:extLst>
              <a:ext uri="{FF2B5EF4-FFF2-40B4-BE49-F238E27FC236}">
                <a16:creationId xmlns:a16="http://schemas.microsoft.com/office/drawing/2014/main" id="{5F998844-83C5-B66F-4D6D-B34C7B7AAA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E9E7B-7CEB-48D7-8FD9-B9BD356146B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6155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19</a:t>
            </a:fld>
            <a:endParaRPr lang="en-GB"/>
          </a:p>
        </p:txBody>
      </p:sp>
    </p:spTree>
    <p:extLst>
      <p:ext uri="{BB962C8B-B14F-4D97-AF65-F5344CB8AC3E}">
        <p14:creationId xmlns:p14="http://schemas.microsoft.com/office/powerpoint/2010/main" val="12885659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21</a:t>
            </a:fld>
            <a:endParaRPr lang="en-GB"/>
          </a:p>
        </p:txBody>
      </p:sp>
    </p:spTree>
    <p:extLst>
      <p:ext uri="{BB962C8B-B14F-4D97-AF65-F5344CB8AC3E}">
        <p14:creationId xmlns:p14="http://schemas.microsoft.com/office/powerpoint/2010/main" val="28790287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26410-657D-9D71-6A30-EB7CE17603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E0F38A-D833-5579-1856-0A2EADC499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A155CA-6B26-0B3C-0917-4D25D5360905}"/>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A07BB66-330B-31B8-8633-308A8B81F6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5E9E7B-7CEB-48D7-8FD9-B9BD356146B3}"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5713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25</a:t>
            </a:fld>
            <a:endParaRPr lang="en-GB"/>
          </a:p>
        </p:txBody>
      </p:sp>
    </p:spTree>
    <p:extLst>
      <p:ext uri="{BB962C8B-B14F-4D97-AF65-F5344CB8AC3E}">
        <p14:creationId xmlns:p14="http://schemas.microsoft.com/office/powerpoint/2010/main" val="32054457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26</a:t>
            </a:fld>
            <a:endParaRPr lang="en-GB"/>
          </a:p>
        </p:txBody>
      </p:sp>
    </p:spTree>
    <p:extLst>
      <p:ext uri="{BB962C8B-B14F-4D97-AF65-F5344CB8AC3E}">
        <p14:creationId xmlns:p14="http://schemas.microsoft.com/office/powerpoint/2010/main" val="23621253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27</a:t>
            </a:fld>
            <a:endParaRPr lang="en-GB"/>
          </a:p>
        </p:txBody>
      </p:sp>
    </p:spTree>
    <p:extLst>
      <p:ext uri="{BB962C8B-B14F-4D97-AF65-F5344CB8AC3E}">
        <p14:creationId xmlns:p14="http://schemas.microsoft.com/office/powerpoint/2010/main" val="1521140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28</a:t>
            </a:fld>
            <a:endParaRPr lang="en-GB"/>
          </a:p>
        </p:txBody>
      </p:sp>
    </p:spTree>
    <p:extLst>
      <p:ext uri="{BB962C8B-B14F-4D97-AF65-F5344CB8AC3E}">
        <p14:creationId xmlns:p14="http://schemas.microsoft.com/office/powerpoint/2010/main" val="322125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29</a:t>
            </a:fld>
            <a:endParaRPr lang="en-GB"/>
          </a:p>
        </p:txBody>
      </p:sp>
    </p:spTree>
    <p:extLst>
      <p:ext uri="{BB962C8B-B14F-4D97-AF65-F5344CB8AC3E}">
        <p14:creationId xmlns:p14="http://schemas.microsoft.com/office/powerpoint/2010/main" val="1558044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See the </a:t>
            </a:r>
            <a:r>
              <a:rPr lang="en-GB" b="1" dirty="0"/>
              <a:t>Grassland indicator vocabulary presentation</a:t>
            </a:r>
            <a:r>
              <a:rPr lang="en-GB" dirty="0"/>
              <a:t> for more details and examples.</a:t>
            </a:r>
          </a:p>
        </p:txBody>
      </p:sp>
      <p:sp>
        <p:nvSpPr>
          <p:cNvPr id="4" name="Slide Number Placeholder 3"/>
          <p:cNvSpPr>
            <a:spLocks noGrp="1"/>
          </p:cNvSpPr>
          <p:nvPr>
            <p:ph type="sldNum" sz="quarter" idx="5"/>
          </p:nvPr>
        </p:nvSpPr>
        <p:spPr/>
        <p:txBody>
          <a:bodyPr/>
          <a:lstStyle/>
          <a:p>
            <a:fld id="{525E9E7B-7CEB-48D7-8FD9-B9BD356146B3}" type="slidenum">
              <a:rPr lang="en-GB" smtClean="0"/>
              <a:t>4</a:t>
            </a:fld>
            <a:endParaRPr lang="en-GB"/>
          </a:p>
        </p:txBody>
      </p:sp>
    </p:spTree>
    <p:extLst>
      <p:ext uri="{BB962C8B-B14F-4D97-AF65-F5344CB8AC3E}">
        <p14:creationId xmlns:p14="http://schemas.microsoft.com/office/powerpoint/2010/main" val="40289750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Free-draining soils allow water to drain through relatively quickly. They often contain more sand and less clay, and less organic matter.</a:t>
            </a:r>
          </a:p>
        </p:txBody>
      </p:sp>
      <p:sp>
        <p:nvSpPr>
          <p:cNvPr id="4" name="Slide Number Placeholder 3"/>
          <p:cNvSpPr>
            <a:spLocks noGrp="1"/>
          </p:cNvSpPr>
          <p:nvPr>
            <p:ph type="sldNum" sz="quarter" idx="5"/>
          </p:nvPr>
        </p:nvSpPr>
        <p:spPr/>
        <p:txBody>
          <a:bodyPr/>
          <a:lstStyle/>
          <a:p>
            <a:fld id="{525E9E7B-7CEB-48D7-8FD9-B9BD356146B3}" type="slidenum">
              <a:rPr lang="en-GB" smtClean="0"/>
              <a:t>30</a:t>
            </a:fld>
            <a:endParaRPr lang="en-GB"/>
          </a:p>
        </p:txBody>
      </p:sp>
    </p:spTree>
    <p:extLst>
      <p:ext uri="{BB962C8B-B14F-4D97-AF65-F5344CB8AC3E}">
        <p14:creationId xmlns:p14="http://schemas.microsoft.com/office/powerpoint/2010/main" val="30938416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Free-draining soils allow water to drain through relatively quickly. They often contain more sand and less clay, and less organic matter.</a:t>
            </a:r>
          </a:p>
          <a:p>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32</a:t>
            </a:fld>
            <a:endParaRPr lang="en-GB"/>
          </a:p>
        </p:txBody>
      </p:sp>
    </p:spTree>
    <p:extLst>
      <p:ext uri="{BB962C8B-B14F-4D97-AF65-F5344CB8AC3E}">
        <p14:creationId xmlns:p14="http://schemas.microsoft.com/office/powerpoint/2010/main" val="20821525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33</a:t>
            </a:fld>
            <a:endParaRPr lang="en-GB"/>
          </a:p>
        </p:txBody>
      </p:sp>
    </p:spTree>
    <p:extLst>
      <p:ext uri="{BB962C8B-B14F-4D97-AF65-F5344CB8AC3E}">
        <p14:creationId xmlns:p14="http://schemas.microsoft.com/office/powerpoint/2010/main" val="16290584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Learners can refer to the indicator species reference handout.</a:t>
            </a:r>
          </a:p>
          <a:p>
            <a:endParaRPr lang="en-GB" dirty="0"/>
          </a:p>
          <a:p>
            <a:r>
              <a:rPr lang="en-GB" dirty="0"/>
              <a:t>1. Some differences learners might spot:</a:t>
            </a:r>
          </a:p>
          <a:p>
            <a:pPr marL="171450" indent="-171450">
              <a:buFont typeface="Arial" panose="020B0604020202020204" pitchFamily="34" charset="0"/>
              <a:buChar char="•"/>
            </a:pPr>
            <a:r>
              <a:rPr lang="en-GB" dirty="0"/>
              <a:t>The percentage of the area covered by clover decreases from quadrat 1 to 3.</a:t>
            </a:r>
          </a:p>
          <a:p>
            <a:pPr marL="171450" indent="-171450">
              <a:buFont typeface="Arial" panose="020B0604020202020204" pitchFamily="34" charset="0"/>
              <a:buChar char="•"/>
            </a:pPr>
            <a:r>
              <a:rPr lang="en-GB" dirty="0"/>
              <a:t>The percentage of the area covered by greater plantain increases from quadrat 1 to 3</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a:p>
            <a:pPr marL="0" indent="0">
              <a:buFont typeface="Arial" panose="020B0604020202020204" pitchFamily="34" charset="0"/>
              <a:buNone/>
            </a:pPr>
            <a:r>
              <a:rPr lang="en-GB" dirty="0"/>
              <a:t>2. Differences indicated include:</a:t>
            </a:r>
          </a:p>
          <a:p>
            <a:pPr marL="0" indent="0">
              <a:buFont typeface="Arial" panose="020B0604020202020204" pitchFamily="34" charset="0"/>
              <a:buNone/>
            </a:pPr>
            <a:r>
              <a:rPr lang="en-GB" dirty="0"/>
              <a:t>More plantain indicates Grassland 3 is likely more trampled and more compacted than grassland 1.</a:t>
            </a:r>
          </a:p>
          <a:p>
            <a:pPr marL="0" indent="0">
              <a:buFont typeface="Arial" panose="020B0604020202020204" pitchFamily="34" charset="0"/>
              <a:buNone/>
            </a:pPr>
            <a:r>
              <a:rPr lang="en-GB" dirty="0"/>
              <a:t>Bare soil can indicate very high levels of foot traffic, making the soil very compacted and preventing many seedlings from surviving.</a:t>
            </a:r>
          </a:p>
        </p:txBody>
      </p:sp>
      <p:sp>
        <p:nvSpPr>
          <p:cNvPr id="4" name="Slide Number Placeholder 3"/>
          <p:cNvSpPr>
            <a:spLocks noGrp="1"/>
          </p:cNvSpPr>
          <p:nvPr>
            <p:ph type="sldNum" sz="quarter" idx="5"/>
          </p:nvPr>
        </p:nvSpPr>
        <p:spPr/>
        <p:txBody>
          <a:bodyPr/>
          <a:lstStyle/>
          <a:p>
            <a:fld id="{525E9E7B-7CEB-48D7-8FD9-B9BD356146B3}" type="slidenum">
              <a:rPr lang="en-GB" smtClean="0"/>
              <a:t>36</a:t>
            </a:fld>
            <a:endParaRPr lang="en-GB"/>
          </a:p>
        </p:txBody>
      </p:sp>
    </p:spTree>
    <p:extLst>
      <p:ext uri="{BB962C8B-B14F-4D97-AF65-F5344CB8AC3E}">
        <p14:creationId xmlns:p14="http://schemas.microsoft.com/office/powerpoint/2010/main" val="2951686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See the </a:t>
            </a:r>
            <a:r>
              <a:rPr lang="en-GB" b="1" dirty="0"/>
              <a:t>Grassland indicator vocabulary presentation</a:t>
            </a:r>
            <a:r>
              <a:rPr lang="en-GB" dirty="0"/>
              <a:t> for more details and examples.</a:t>
            </a:r>
          </a:p>
          <a:p>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5</a:t>
            </a:fld>
            <a:endParaRPr lang="en-GB"/>
          </a:p>
        </p:txBody>
      </p:sp>
    </p:spTree>
    <p:extLst>
      <p:ext uri="{BB962C8B-B14F-4D97-AF65-F5344CB8AC3E}">
        <p14:creationId xmlns:p14="http://schemas.microsoft.com/office/powerpoint/2010/main" val="1783639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ea typeface="Calibri"/>
                <a:cs typeface="Calibri"/>
              </a:rPr>
              <a:t>You could discuss for each indicator what features do they notice.</a:t>
            </a:r>
          </a:p>
          <a:p>
            <a:endParaRPr lang="en-US" dirty="0">
              <a:latin typeface="Calibri"/>
              <a:ea typeface="Calibri"/>
              <a:cs typeface="Calibri"/>
            </a:endParaRPr>
          </a:p>
          <a:p>
            <a:r>
              <a:rPr lang="en-US" dirty="0">
                <a:latin typeface="Calibri"/>
                <a:ea typeface="Calibri"/>
                <a:cs typeface="Calibri"/>
              </a:rPr>
              <a:t>If you have given out the survey form already ask them to turn to part 2 and follow along with each plant in the survey form.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87AEE-F510-48D6-A235-BF9DDC6FBDD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232159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25E8F0-F905-C512-2D06-04911F70AD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EBA3D0-CFFC-13BB-F000-9A0EF22ECC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C70D2E-2468-9151-5A8D-E453742A8BCA}"/>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71DAD51E-0897-1A97-49AB-B07D05E586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F87AEE-F510-48D6-A235-BF9DDC6FBDD2}"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4024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E9E7B-7CEB-48D7-8FD9-B9BD356146B3}" type="slidenum">
              <a:rPr lang="en-GB" smtClean="0"/>
              <a:t>11</a:t>
            </a:fld>
            <a:endParaRPr lang="en-GB"/>
          </a:p>
        </p:txBody>
      </p:sp>
    </p:spTree>
    <p:extLst>
      <p:ext uri="{BB962C8B-B14F-4D97-AF65-F5344CB8AC3E}">
        <p14:creationId xmlns:p14="http://schemas.microsoft.com/office/powerpoint/2010/main" val="718632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E9E7B-7CEB-48D7-8FD9-B9BD356146B3}" type="slidenum">
              <a:rPr lang="en-GB" smtClean="0"/>
              <a:t>12</a:t>
            </a:fld>
            <a:endParaRPr lang="en-GB"/>
          </a:p>
        </p:txBody>
      </p:sp>
    </p:spTree>
    <p:extLst>
      <p:ext uri="{BB962C8B-B14F-4D97-AF65-F5344CB8AC3E}">
        <p14:creationId xmlns:p14="http://schemas.microsoft.com/office/powerpoint/2010/main" val="1310251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25E9E7B-7CEB-48D7-8FD9-B9BD356146B3}" type="slidenum">
              <a:rPr lang="en-GB" smtClean="0"/>
              <a:t>14</a:t>
            </a:fld>
            <a:endParaRPr lang="en-GB"/>
          </a:p>
        </p:txBody>
      </p:sp>
    </p:spTree>
    <p:extLst>
      <p:ext uri="{BB962C8B-B14F-4D97-AF65-F5344CB8AC3E}">
        <p14:creationId xmlns:p14="http://schemas.microsoft.com/office/powerpoint/2010/main" val="3832965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5E9E7B-7CEB-48D7-8FD9-B9BD356146B3}" type="slidenum">
              <a:rPr lang="en-GB" smtClean="0"/>
              <a:t>15</a:t>
            </a:fld>
            <a:endParaRPr lang="en-GB"/>
          </a:p>
        </p:txBody>
      </p:sp>
    </p:spTree>
    <p:extLst>
      <p:ext uri="{BB962C8B-B14F-4D97-AF65-F5344CB8AC3E}">
        <p14:creationId xmlns:p14="http://schemas.microsoft.com/office/powerpoint/2010/main" val="30028134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3EDD7F-0B82-C51C-3680-61632F98BBB2}"/>
              </a:ext>
            </a:extLst>
          </p:cNvPr>
          <p:cNvPicPr>
            <a:picLocks noChangeAspect="1"/>
          </p:cNvPicPr>
          <p:nvPr/>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dirty="0"/>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pic>
        <p:nvPicPr>
          <p:cNvPr id="4" name="Picture 3">
            <a:extLst>
              <a:ext uri="{FF2B5EF4-FFF2-40B4-BE49-F238E27FC236}">
                <a16:creationId xmlns:a16="http://schemas.microsoft.com/office/drawing/2014/main" id="{80D40298-581D-68CA-8C1E-2D12DAC7E598}"/>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778763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C2A9108-7595-385F-9171-789A257D2EBE}"/>
              </a:ext>
            </a:extLst>
          </p:cNvPr>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63236" y="1966074"/>
            <a:ext cx="8448963" cy="4755093"/>
          </a:xfrm>
          <a:prstGeom prst="rect">
            <a:avLst/>
          </a:prstGeom>
        </p:spPr>
      </p:pic>
    </p:spTree>
    <p:extLst>
      <p:ext uri="{BB962C8B-B14F-4D97-AF65-F5344CB8AC3E}">
        <p14:creationId xmlns:p14="http://schemas.microsoft.com/office/powerpoint/2010/main" val="38375765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dirty="0"/>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700422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039605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10160986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CAB82-8783-3F60-4083-CDDFBE47BAF9}"/>
              </a:ext>
            </a:extLst>
          </p:cNvPr>
          <p:cNvPicPr>
            <a:picLocks noChangeAspect="1"/>
          </p:cNvPicPr>
          <p:nvPr/>
        </p:nvPicPr>
        <p:blipFill>
          <a:blip r:embed="rId2"/>
          <a:srcRect/>
          <a:stretch/>
        </p:blipFill>
        <p:spPr>
          <a:xfrm>
            <a:off x="0" y="1016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dirty="0"/>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Picture 2">
            <a:extLst>
              <a:ext uri="{FF2B5EF4-FFF2-40B4-BE49-F238E27FC236}">
                <a16:creationId xmlns:a16="http://schemas.microsoft.com/office/drawing/2014/main" id="{4846D7AE-62CC-C890-324B-8417C8B7FBFB}"/>
              </a:ext>
            </a:extLst>
          </p:cNvPr>
          <p:cNvPicPr>
            <a:picLocks noChangeAspect="1"/>
          </p:cNvPicPr>
          <p:nvPr userDrawn="1"/>
        </p:nvPicPr>
        <p:blipFill>
          <a:blip r:embed="rId2"/>
          <a:srcRect/>
          <a:stretch/>
        </p:blipFill>
        <p:spPr>
          <a:xfrm>
            <a:off x="0" y="10160"/>
            <a:ext cx="12192000" cy="6858000"/>
          </a:xfrm>
          <a:prstGeom prst="rect">
            <a:avLst/>
          </a:prstGeom>
        </p:spPr>
      </p:pic>
    </p:spTree>
    <p:extLst>
      <p:ext uri="{BB962C8B-B14F-4D97-AF65-F5344CB8AC3E}">
        <p14:creationId xmlns:p14="http://schemas.microsoft.com/office/powerpoint/2010/main" val="209516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green text&#10;&#10;Description automatically generated">
            <a:extLst>
              <a:ext uri="{FF2B5EF4-FFF2-40B4-BE49-F238E27FC236}">
                <a16:creationId xmlns:a16="http://schemas.microsoft.com/office/drawing/2014/main" id="{7C2A9108-7595-385F-9171-789A257D2EB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63236" y="1966074"/>
            <a:ext cx="8448964" cy="4755093"/>
          </a:xfrm>
          <a:prstGeom prst="rect">
            <a:avLst/>
          </a:prstGeom>
        </p:spPr>
      </p:pic>
      <p:sp>
        <p:nvSpPr>
          <p:cNvPr id="2" name="Rectangle 1">
            <a:extLst>
              <a:ext uri="{FF2B5EF4-FFF2-40B4-BE49-F238E27FC236}">
                <a16:creationId xmlns:a16="http://schemas.microsoft.com/office/drawing/2014/main" id="{DFD9FEBB-32AF-6584-9F29-6D3B2F494456}"/>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F79B2F2-8D31-C878-A351-175FFD3BE86D}"/>
              </a:ext>
            </a:extLst>
          </p:cNvPr>
          <p:cNvPicPr>
            <a:picLocks noChangeAspect="1"/>
          </p:cNvPicPr>
          <p:nvPr userDrawn="1"/>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63236" y="1966074"/>
            <a:ext cx="8448963" cy="4755093"/>
          </a:xfrm>
          <a:prstGeom prst="rect">
            <a:avLst/>
          </a:prstGeom>
        </p:spPr>
      </p:pic>
    </p:spTree>
    <p:extLst>
      <p:ext uri="{BB962C8B-B14F-4D97-AF65-F5344CB8AC3E}">
        <p14:creationId xmlns:p14="http://schemas.microsoft.com/office/powerpoint/2010/main" val="3994452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7501954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7910978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CAB82-8783-3F60-4083-CDDFBE47BAF9}"/>
              </a:ext>
            </a:extLst>
          </p:cNvPr>
          <p:cNvPicPr>
            <a:picLocks noChangeAspect="1"/>
          </p:cNvPicPr>
          <p:nvPr userDrawn="1"/>
        </p:nvPicPr>
        <p:blipFill>
          <a:blip r:embed="rId2"/>
          <a:srcRect/>
          <a:stretch/>
        </p:blipFill>
        <p:spPr>
          <a:xfrm>
            <a:off x="0" y="1016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097706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pic>
        <p:nvPicPr>
          <p:cNvPr id="8" name="Picture 7" descr="A logo with green leaves&#10;&#10;Description automatically generated">
            <a:extLst>
              <a:ext uri="{FF2B5EF4-FFF2-40B4-BE49-F238E27FC236}">
                <a16:creationId xmlns:a16="http://schemas.microsoft.com/office/drawing/2014/main" id="{9A6C955F-1526-4E73-D1A8-763349869CE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79482" y="5611880"/>
            <a:ext cx="1990655" cy="1027680"/>
          </a:xfrm>
          <a:prstGeom prst="rect">
            <a:avLst/>
          </a:prstGeom>
        </p:spPr>
      </p:pic>
      <p:pic>
        <p:nvPicPr>
          <p:cNvPr id="4" name="Picture 3" descr="A logo with green leaves&#10;&#10;Description automatically generated">
            <a:extLst>
              <a:ext uri="{FF2B5EF4-FFF2-40B4-BE49-F238E27FC236}">
                <a16:creationId xmlns:a16="http://schemas.microsoft.com/office/drawing/2014/main" id="{41220884-642D-5E91-1540-C223BA3A8DC9}"/>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279482" y="5611880"/>
            <a:ext cx="1990655" cy="1027680"/>
          </a:xfrm>
          <a:prstGeom prst="rect">
            <a:avLst/>
          </a:prstGeom>
        </p:spPr>
      </p:pic>
    </p:spTree>
    <p:extLst>
      <p:ext uri="{BB962C8B-B14F-4D97-AF65-F5344CB8AC3E}">
        <p14:creationId xmlns:p14="http://schemas.microsoft.com/office/powerpoint/2010/main" val="376224519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63" r:id="rId7"/>
    <p:sldLayoutId id="2147483664" r:id="rId8"/>
    <p:sldLayoutId id="2147483665" r:id="rId9"/>
    <p:sldLayoutId id="2147483666" r:id="rId10"/>
  </p:sldLayoutIdLst>
  <p:txStyles>
    <p:title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Layout" Target="../slideLayouts/slideLayout3.xml"/><Relationship Id="rId6" Type="http://schemas.openxmlformats.org/officeDocument/2006/relationships/image" Target="../media/image22.jpeg"/><Relationship Id="rId5" Type="http://schemas.openxmlformats.org/officeDocument/2006/relationships/image" Target="../media/image21.jpe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7.jpeg"/><Relationship Id="rId5" Type="http://schemas.microsoft.com/office/2007/relationships/hdphoto" Target="../media/hdphoto4.wdp"/><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 Id="rId5" Type="http://schemas.openxmlformats.org/officeDocument/2006/relationships/image" Target="../media/image36.jpe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5.wdp"/><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xml.rels><?xml version="1.0" encoding="UTF-8" standalone="yes"?>
<Relationships xmlns="http://schemas.openxmlformats.org/package/2006/relationships"><Relationship Id="rId3" Type="http://schemas.openxmlformats.org/officeDocument/2006/relationships/hyperlink" Target="https://www.educationnaturepark.org.uk/resource/grassland-plant-survey"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hyperlink" Target="https://www.npms.org.uk/"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9.jpeg"/><Relationship Id="rId7" Type="http://schemas.microsoft.com/office/2007/relationships/hdphoto" Target="../media/hdphoto6.wdp"/><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s://www.educationnaturepark.org.uk/resource/grassland-ecosystem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hyperlink" Target="https://www.educationnaturepark.org.uk/resource/using-inaturalist-identify-wildlife" TargetMode="External"/><Relationship Id="rId7"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63.png"/><Relationship Id="rId4" Type="http://schemas.openxmlformats.org/officeDocument/2006/relationships/image" Target="../media/image49.jpeg"/><Relationship Id="rId9" Type="http://schemas.openxmlformats.org/officeDocument/2006/relationships/image" Target="../media/image6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3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1.jpeg"/><Relationship Id="rId5" Type="http://schemas.microsoft.com/office/2007/relationships/hdphoto" Target="../media/hdphoto10.wdp"/><Relationship Id="rId4" Type="http://schemas.openxmlformats.org/officeDocument/2006/relationships/image" Target="../media/image70.png"/></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11.wdp"/><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6.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13.wdp"/><Relationship Id="rId5" Type="http://schemas.openxmlformats.org/officeDocument/2006/relationships/image" Target="../media/image75.png"/><Relationship Id="rId4" Type="http://schemas.microsoft.com/office/2007/relationships/hdphoto" Target="../media/hdphoto12.wdp"/></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3" Type="http://schemas.microsoft.com/office/2007/relationships/hdphoto" Target="../media/hdphoto14.wdp"/><Relationship Id="rId7"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79.png"/><Relationship Id="rId5" Type="http://schemas.microsoft.com/office/2007/relationships/hdphoto" Target="../media/hdphoto15.wdp"/><Relationship Id="rId4" Type="http://schemas.openxmlformats.org/officeDocument/2006/relationships/image" Target="../media/image78.png"/><Relationship Id="rId9" Type="http://schemas.openxmlformats.org/officeDocument/2006/relationships/image" Target="../media/image8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7" Type="http://schemas.microsoft.com/office/2007/relationships/hdphoto" Target="../media/hdphoto17.wdp"/><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jpeg"/><Relationship Id="rId4" Type="http://schemas.microsoft.com/office/2007/relationships/hdphoto" Target="../media/hdphoto16.wdp"/></Relationships>
</file>

<file path=ppt/slides/_rels/slide37.xml.rels><?xml version="1.0" encoding="UTF-8" standalone="yes"?>
<Relationships xmlns="http://schemas.openxmlformats.org/package/2006/relationships"><Relationship Id="rId2" Type="http://schemas.openxmlformats.org/officeDocument/2006/relationships/hyperlink" Target="https://www.educationnaturepark.org.uk/resource/grassland-plant-survey-expanded"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0.jpeg"/><Relationship Id="rId5" Type="http://schemas.microsoft.com/office/2007/relationships/hdphoto" Target="../media/hdphoto1.wdp"/><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2.wdp"/><Relationship Id="rId2" Type="http://schemas.openxmlformats.org/officeDocument/2006/relationships/image" Target="../media/image14.jpeg"/><Relationship Id="rId1" Type="http://schemas.openxmlformats.org/officeDocument/2006/relationships/slideLayout" Target="../slideLayouts/slideLayout3.xml"/><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2B399B-A0C8-4494-4A59-6FA53BCB4B7E}"/>
              </a:ext>
            </a:extLst>
          </p:cNvPr>
          <p:cNvSpPr>
            <a:spLocks noGrp="1"/>
          </p:cNvSpPr>
          <p:nvPr>
            <p:ph type="ctrTitle"/>
          </p:nvPr>
        </p:nvSpPr>
        <p:spPr>
          <a:xfrm>
            <a:off x="2361156" y="2269017"/>
            <a:ext cx="7469688" cy="1780366"/>
          </a:xfrm>
        </p:spPr>
        <p:txBody>
          <a:bodyPr>
            <a:normAutofit/>
          </a:bodyPr>
          <a:lstStyle/>
          <a:p>
            <a:r>
              <a:rPr lang="en-GB" sz="4400"/>
              <a:t>Grassland indicator species</a:t>
            </a:r>
          </a:p>
        </p:txBody>
      </p:sp>
      <p:sp>
        <p:nvSpPr>
          <p:cNvPr id="2" name="Subtitle 1">
            <a:extLst>
              <a:ext uri="{FF2B5EF4-FFF2-40B4-BE49-F238E27FC236}">
                <a16:creationId xmlns:a16="http://schemas.microsoft.com/office/drawing/2014/main" id="{65025DA4-9F7A-5C1F-FFF0-48DF7E059520}"/>
              </a:ext>
            </a:extLst>
          </p:cNvPr>
          <p:cNvSpPr>
            <a:spLocks noGrp="1"/>
          </p:cNvSpPr>
          <p:nvPr>
            <p:ph type="subTitle" idx="1"/>
          </p:nvPr>
        </p:nvSpPr>
        <p:spPr>
          <a:xfrm>
            <a:off x="1524000" y="4061688"/>
            <a:ext cx="9144000" cy="1927950"/>
          </a:xfrm>
        </p:spPr>
        <p:txBody>
          <a:bodyPr/>
          <a:lstStyle/>
          <a:p>
            <a:r>
              <a:rPr lang="en-GB" dirty="0"/>
              <a:t>(KS4)</a:t>
            </a:r>
          </a:p>
        </p:txBody>
      </p:sp>
    </p:spTree>
    <p:extLst>
      <p:ext uri="{BB962C8B-B14F-4D97-AF65-F5344CB8AC3E}">
        <p14:creationId xmlns:p14="http://schemas.microsoft.com/office/powerpoint/2010/main" val="3826421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F68EF3-77B4-33C4-A8DD-9A68063E9DFB}"/>
              </a:ext>
            </a:extLst>
          </p:cNvPr>
          <p:cNvSpPr>
            <a:spLocks noGrp="1"/>
          </p:cNvSpPr>
          <p:nvPr>
            <p:ph type="title"/>
          </p:nvPr>
        </p:nvSpPr>
        <p:spPr/>
        <p:txBody>
          <a:bodyPr>
            <a:normAutofit/>
          </a:bodyPr>
          <a:lstStyle/>
          <a:p>
            <a:r>
              <a:rPr lang="en-US" dirty="0">
                <a:solidFill>
                  <a:srgbClr val="132F1D"/>
                </a:solidFill>
                <a:latin typeface="Work Sans"/>
                <a:ea typeface="Calibri"/>
                <a:cs typeface="Calibri"/>
              </a:rPr>
              <a:t>Dandelion</a:t>
            </a:r>
            <a:endParaRPr lang="en-GB" dirty="0"/>
          </a:p>
        </p:txBody>
      </p:sp>
      <p:pic>
        <p:nvPicPr>
          <p:cNvPr id="10" name="Content Placeholder 9">
            <a:extLst>
              <a:ext uri="{FF2B5EF4-FFF2-40B4-BE49-F238E27FC236}">
                <a16:creationId xmlns:a16="http://schemas.microsoft.com/office/drawing/2014/main" id="{800394C5-53C5-8530-A9E1-BE15EA1E49DA}"/>
              </a:ext>
            </a:extLst>
          </p:cNvPr>
          <p:cNvPicPr>
            <a:picLocks noGrp="1" noChangeAspect="1"/>
          </p:cNvPicPr>
          <p:nvPr>
            <p:ph idx="1"/>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611586" y="737751"/>
            <a:ext cx="2872047" cy="2689167"/>
          </a:xfrm>
          <a:prstGeom prst="rect">
            <a:avLst/>
          </a:prstGeom>
        </p:spPr>
      </p:pic>
      <p:sp>
        <p:nvSpPr>
          <p:cNvPr id="9" name="TextBox 8">
            <a:extLst>
              <a:ext uri="{FF2B5EF4-FFF2-40B4-BE49-F238E27FC236}">
                <a16:creationId xmlns:a16="http://schemas.microsoft.com/office/drawing/2014/main" id="{096C8C22-BEF6-33F6-15EA-5C43A2E50096}"/>
              </a:ext>
            </a:extLst>
          </p:cNvPr>
          <p:cNvSpPr txBox="1"/>
          <p:nvPr/>
        </p:nvSpPr>
        <p:spPr>
          <a:xfrm>
            <a:off x="489077" y="516029"/>
            <a:ext cx="483950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132F1D"/>
              </a:solidFill>
              <a:effectLst/>
              <a:uLnTx/>
              <a:uFillTx/>
              <a:latin typeface="Work Sans"/>
              <a:ea typeface="+mn-ea"/>
              <a:cs typeface="+mn-cs"/>
            </a:endParaRPr>
          </a:p>
        </p:txBody>
      </p:sp>
      <p:pic>
        <p:nvPicPr>
          <p:cNvPr id="6" name="Picture 5">
            <a:extLst>
              <a:ext uri="{FF2B5EF4-FFF2-40B4-BE49-F238E27FC236}">
                <a16:creationId xmlns:a16="http://schemas.microsoft.com/office/drawing/2014/main" id="{0105755C-FB89-0055-DEC9-9E25C0595B04}"/>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tretch>
            <a:fillRect/>
          </a:stretch>
        </p:blipFill>
        <p:spPr>
          <a:xfrm rot="19912485">
            <a:off x="5773569" y="3484658"/>
            <a:ext cx="981853" cy="2941752"/>
          </a:xfrm>
          <a:prstGeom prst="rect">
            <a:avLst/>
          </a:prstGeom>
        </p:spPr>
      </p:pic>
      <p:pic>
        <p:nvPicPr>
          <p:cNvPr id="3074" name="Picture 2">
            <a:extLst>
              <a:ext uri="{FF2B5EF4-FFF2-40B4-BE49-F238E27FC236}">
                <a16:creationId xmlns:a16="http://schemas.microsoft.com/office/drawing/2014/main" id="{528F9DAD-3886-5D00-C09A-EAD4E865496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8682055" y="3679109"/>
            <a:ext cx="3235898" cy="257611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C21869B-7C19-4D2E-2C36-8FC3ED88359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a:fillRect/>
          </a:stretch>
        </p:blipFill>
        <p:spPr bwMode="auto">
          <a:xfrm>
            <a:off x="8696694" y="783016"/>
            <a:ext cx="3221259" cy="257611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A9B339D-A7B7-7F12-3F37-15379098E855}"/>
              </a:ext>
            </a:extLst>
          </p:cNvPr>
          <p:cNvSpPr txBox="1"/>
          <p:nvPr/>
        </p:nvSpPr>
        <p:spPr>
          <a:xfrm>
            <a:off x="489077" y="1572643"/>
            <a:ext cx="4933633" cy="1631216"/>
          </a:xfrm>
          <a:prstGeom prst="rect">
            <a:avLst/>
          </a:prstGeom>
          <a:noFill/>
        </p:spPr>
        <p:txBody>
          <a:bodyPr wrap="square" rtlCol="0">
            <a:spAutoFit/>
          </a:bodyPr>
          <a:lstStyle/>
          <a:p>
            <a:r>
              <a:rPr lang="en-GB" sz="2000" dirty="0"/>
              <a:t>Thrives in high-nutrient environments and tolerant of trampling.</a:t>
            </a:r>
          </a:p>
          <a:p>
            <a:endParaRPr lang="en-GB" sz="2000" dirty="0"/>
          </a:p>
          <a:p>
            <a:r>
              <a:rPr lang="en-GB" sz="2000" dirty="0"/>
              <a:t>More than 200 closely related species in the UK.</a:t>
            </a:r>
          </a:p>
        </p:txBody>
      </p:sp>
      <p:pic>
        <p:nvPicPr>
          <p:cNvPr id="2" name="Picture 1">
            <a:extLst>
              <a:ext uri="{FF2B5EF4-FFF2-40B4-BE49-F238E27FC236}">
                <a16:creationId xmlns:a16="http://schemas.microsoft.com/office/drawing/2014/main" id="{6232182E-7291-7602-FCC6-D1E9A56908B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20243211">
            <a:off x="6859020" y="3764417"/>
            <a:ext cx="1478145" cy="2652281"/>
          </a:xfrm>
          <a:prstGeom prst="rect">
            <a:avLst/>
          </a:prstGeom>
        </p:spPr>
      </p:pic>
      <p:sp>
        <p:nvSpPr>
          <p:cNvPr id="4" name="TextBox 3">
            <a:extLst>
              <a:ext uri="{FF2B5EF4-FFF2-40B4-BE49-F238E27FC236}">
                <a16:creationId xmlns:a16="http://schemas.microsoft.com/office/drawing/2014/main" id="{35D8E2D3-1844-682A-4924-598489C24082}"/>
              </a:ext>
            </a:extLst>
          </p:cNvPr>
          <p:cNvSpPr txBox="1"/>
          <p:nvPr/>
        </p:nvSpPr>
        <p:spPr>
          <a:xfrm>
            <a:off x="4794950" y="6309581"/>
            <a:ext cx="3615673" cy="338554"/>
          </a:xfrm>
          <a:prstGeom prst="rect">
            <a:avLst/>
          </a:prstGeom>
          <a:noFill/>
        </p:spPr>
        <p:txBody>
          <a:bodyPr wrap="square" rtlCol="0">
            <a:spAutoFit/>
          </a:bodyPr>
          <a:lstStyle/>
          <a:p>
            <a:r>
              <a:rPr lang="en-GB" sz="1600" dirty="0"/>
              <a:t>Leaves from different dandelions</a:t>
            </a:r>
          </a:p>
        </p:txBody>
      </p:sp>
      <p:pic>
        <p:nvPicPr>
          <p:cNvPr id="5" name="Picture 4">
            <a:extLst>
              <a:ext uri="{FF2B5EF4-FFF2-40B4-BE49-F238E27FC236}">
                <a16:creationId xmlns:a16="http://schemas.microsoft.com/office/drawing/2014/main" id="{3BF715E6-7DF9-885E-F32D-5796414F57A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9712738">
            <a:off x="4517649" y="3812854"/>
            <a:ext cx="729323" cy="2555407"/>
          </a:xfrm>
          <a:prstGeom prst="rect">
            <a:avLst/>
          </a:prstGeom>
        </p:spPr>
      </p:pic>
    </p:spTree>
    <p:extLst>
      <p:ext uri="{BB962C8B-B14F-4D97-AF65-F5344CB8AC3E}">
        <p14:creationId xmlns:p14="http://schemas.microsoft.com/office/powerpoint/2010/main" val="495738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D8D4D-4357-FBE4-95C3-2F67AECD28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0BF3E2-0561-6B2C-AB95-EC54AD290F8C}"/>
              </a:ext>
            </a:extLst>
          </p:cNvPr>
          <p:cNvSpPr>
            <a:spLocks noGrp="1"/>
          </p:cNvSpPr>
          <p:nvPr>
            <p:ph type="title"/>
          </p:nvPr>
        </p:nvSpPr>
        <p:spPr/>
        <p:txBody>
          <a:bodyPr>
            <a:normAutofit fontScale="90000"/>
          </a:bodyPr>
          <a:lstStyle/>
          <a:p>
            <a:r>
              <a:rPr lang="en-US" dirty="0">
                <a:solidFill>
                  <a:srgbClr val="132F1D"/>
                </a:solidFill>
                <a:latin typeface="Work Sans"/>
                <a:ea typeface="Calibri"/>
                <a:cs typeface="Calibri"/>
              </a:rPr>
              <a:t>Dock</a:t>
            </a:r>
            <a:br>
              <a:rPr lang="en-US" sz="1800" dirty="0">
                <a:solidFill>
                  <a:srgbClr val="132F1D"/>
                </a:solidFill>
                <a:latin typeface="Work Sans"/>
              </a:rPr>
            </a:br>
            <a:endParaRPr lang="en-GB" dirty="0"/>
          </a:p>
        </p:txBody>
      </p:sp>
      <p:pic>
        <p:nvPicPr>
          <p:cNvPr id="10" name="Content Placeholder 9">
            <a:extLst>
              <a:ext uri="{FF2B5EF4-FFF2-40B4-BE49-F238E27FC236}">
                <a16:creationId xmlns:a16="http://schemas.microsoft.com/office/drawing/2014/main" id="{B611AEB8-AA28-0971-C156-39CB01988EEE}"/>
              </a:ext>
            </a:extLst>
          </p:cNvPr>
          <p:cNvPicPr>
            <a:picLocks noGrp="1" noChangeAspect="1"/>
          </p:cNvPicPr>
          <p:nvPr>
            <p:ph idx="1"/>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889790" y="819256"/>
            <a:ext cx="3217025" cy="2867891"/>
          </a:xfrm>
          <a:prstGeom prst="rect">
            <a:avLst/>
          </a:prstGeom>
        </p:spPr>
      </p:pic>
      <p:pic>
        <p:nvPicPr>
          <p:cNvPr id="8" name="Picture 7">
            <a:extLst>
              <a:ext uri="{FF2B5EF4-FFF2-40B4-BE49-F238E27FC236}">
                <a16:creationId xmlns:a16="http://schemas.microsoft.com/office/drawing/2014/main" id="{6BE352C2-7D2D-8D55-D822-9B6FC19043E4}"/>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rot="20435133">
            <a:off x="6099800" y="3437693"/>
            <a:ext cx="1881378" cy="3579178"/>
          </a:xfrm>
          <a:prstGeom prst="rect">
            <a:avLst/>
          </a:prstGeom>
        </p:spPr>
      </p:pic>
      <p:pic>
        <p:nvPicPr>
          <p:cNvPr id="2050" name="Picture 2">
            <a:extLst>
              <a:ext uri="{FF2B5EF4-FFF2-40B4-BE49-F238E27FC236}">
                <a16:creationId xmlns:a16="http://schemas.microsoft.com/office/drawing/2014/main" id="{2EBB6BF4-BA36-8D95-02A9-710E2216A5D8}"/>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826"/>
          <a:stretch>
            <a:fillRect/>
          </a:stretch>
        </p:blipFill>
        <p:spPr bwMode="auto">
          <a:xfrm>
            <a:off x="8674099" y="1095765"/>
            <a:ext cx="3403601" cy="518276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605541E-AB69-BE47-8A27-2CC1936184CC}"/>
              </a:ext>
            </a:extLst>
          </p:cNvPr>
          <p:cNvSpPr txBox="1"/>
          <p:nvPr/>
        </p:nvSpPr>
        <p:spPr>
          <a:xfrm>
            <a:off x="436135" y="1537930"/>
            <a:ext cx="4570871" cy="707886"/>
          </a:xfrm>
          <a:prstGeom prst="rect">
            <a:avLst/>
          </a:prstGeom>
          <a:noFill/>
        </p:spPr>
        <p:txBody>
          <a:bodyPr wrap="square" rtlCol="0">
            <a:spAutoFit/>
          </a:bodyPr>
          <a:lstStyle/>
          <a:p>
            <a:r>
              <a:rPr lang="en-GB" sz="2000" dirty="0"/>
              <a:t>Thrives in high-nutrient and disturbed environments</a:t>
            </a:r>
          </a:p>
        </p:txBody>
      </p:sp>
    </p:spTree>
    <p:extLst>
      <p:ext uri="{BB962C8B-B14F-4D97-AF65-F5344CB8AC3E}">
        <p14:creationId xmlns:p14="http://schemas.microsoft.com/office/powerpoint/2010/main" val="1842814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0463576-E182-4090-5233-345B3E8EB73E}"/>
              </a:ext>
            </a:extLst>
          </p:cNvPr>
          <p:cNvSpPr>
            <a:spLocks noGrp="1"/>
          </p:cNvSpPr>
          <p:nvPr>
            <p:ph type="title"/>
          </p:nvPr>
        </p:nvSpPr>
        <p:spPr/>
        <p:txBody>
          <a:bodyPr>
            <a:normAutofit/>
          </a:bodyPr>
          <a:lstStyle/>
          <a:p>
            <a:r>
              <a:rPr lang="en-US" dirty="0">
                <a:solidFill>
                  <a:srgbClr val="132F1D"/>
                </a:solidFill>
                <a:latin typeface="Work Sans"/>
                <a:ea typeface="Calibri"/>
                <a:cs typeface="Calibri"/>
              </a:rPr>
              <a:t>Greater plantain</a:t>
            </a:r>
            <a:endParaRPr lang="en-GB" dirty="0"/>
          </a:p>
        </p:txBody>
      </p:sp>
      <p:pic>
        <p:nvPicPr>
          <p:cNvPr id="11" name="Content Placeholder 10" descr="A black and white drawing of a flower&#10;&#10;AI-generated content may be incorrect.">
            <a:extLst>
              <a:ext uri="{FF2B5EF4-FFF2-40B4-BE49-F238E27FC236}">
                <a16:creationId xmlns:a16="http://schemas.microsoft.com/office/drawing/2014/main" id="{2555C026-8F15-BFE5-8B8E-1DE90CA2A1ED}"/>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rcRect/>
          <a:stretch>
            <a:fillRect/>
          </a:stretch>
        </p:blipFill>
        <p:spPr>
          <a:xfrm>
            <a:off x="5558448" y="792498"/>
            <a:ext cx="2947807" cy="2906636"/>
          </a:xfrm>
        </p:spPr>
      </p:pic>
      <p:pic>
        <p:nvPicPr>
          <p:cNvPr id="8" name="Picture 7">
            <a:extLst>
              <a:ext uri="{FF2B5EF4-FFF2-40B4-BE49-F238E27FC236}">
                <a16:creationId xmlns:a16="http://schemas.microsoft.com/office/drawing/2014/main" id="{7F2E8BCA-E75C-087D-5B70-5C842ADF10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42127" y="3950187"/>
            <a:ext cx="1694277" cy="2550447"/>
          </a:xfrm>
          <a:prstGeom prst="rect">
            <a:avLst/>
          </a:prstGeom>
        </p:spPr>
      </p:pic>
      <p:pic>
        <p:nvPicPr>
          <p:cNvPr id="14" name="Picture 13">
            <a:extLst>
              <a:ext uri="{FF2B5EF4-FFF2-40B4-BE49-F238E27FC236}">
                <a16:creationId xmlns:a16="http://schemas.microsoft.com/office/drawing/2014/main" id="{444A9402-AFB6-B9EB-2D47-17378B0251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11996" y="4266036"/>
            <a:ext cx="1617068" cy="2323088"/>
          </a:xfrm>
          <a:prstGeom prst="rect">
            <a:avLst/>
          </a:prstGeom>
        </p:spPr>
      </p:pic>
      <p:pic>
        <p:nvPicPr>
          <p:cNvPr id="1026" name="Picture 2">
            <a:extLst>
              <a:ext uri="{FF2B5EF4-FFF2-40B4-BE49-F238E27FC236}">
                <a16:creationId xmlns:a16="http://schemas.microsoft.com/office/drawing/2014/main" id="{86E1CC87-2D40-F1E8-0C3A-49B5F13E6E6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t="-318"/>
          <a:stretch>
            <a:fillRect/>
          </a:stretch>
        </p:blipFill>
        <p:spPr bwMode="auto">
          <a:xfrm>
            <a:off x="8836404" y="895141"/>
            <a:ext cx="3011333" cy="25828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3057AF3-B823-B06B-BF39-D5DC95D89AAA}"/>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8836404" y="3830599"/>
            <a:ext cx="3011333" cy="258284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5ABE3F8C-66D7-401C-8AC3-1C04F5C21E08}"/>
              </a:ext>
            </a:extLst>
          </p:cNvPr>
          <p:cNvSpPr txBox="1"/>
          <p:nvPr/>
        </p:nvSpPr>
        <p:spPr>
          <a:xfrm>
            <a:off x="436135" y="1537930"/>
            <a:ext cx="4481399" cy="707886"/>
          </a:xfrm>
          <a:prstGeom prst="rect">
            <a:avLst/>
          </a:prstGeom>
          <a:noFill/>
        </p:spPr>
        <p:txBody>
          <a:bodyPr wrap="square" rtlCol="0">
            <a:spAutoFit/>
          </a:bodyPr>
          <a:lstStyle/>
          <a:p>
            <a:r>
              <a:rPr lang="en-GB" sz="2000" dirty="0">
                <a:latin typeface="Work Sans" pitchFamily="2" charset="0"/>
              </a:rPr>
              <a:t>Tolerant of trampled and disturbed environments </a:t>
            </a:r>
          </a:p>
        </p:txBody>
      </p:sp>
    </p:spTree>
    <p:extLst>
      <p:ext uri="{BB962C8B-B14F-4D97-AF65-F5344CB8AC3E}">
        <p14:creationId xmlns:p14="http://schemas.microsoft.com/office/powerpoint/2010/main" val="806671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E3B7BA-A94B-5AFB-0D00-98F50B0BC7FC}"/>
              </a:ext>
            </a:extLst>
          </p:cNvPr>
          <p:cNvSpPr>
            <a:spLocks noGrp="1"/>
          </p:cNvSpPr>
          <p:nvPr>
            <p:ph type="title"/>
          </p:nvPr>
        </p:nvSpPr>
        <p:spPr/>
        <p:txBody>
          <a:bodyPr>
            <a:normAutofit/>
          </a:bodyPr>
          <a:lstStyle/>
          <a:p>
            <a:r>
              <a:rPr lang="en-US" dirty="0">
                <a:solidFill>
                  <a:srgbClr val="132F1D"/>
                </a:solidFill>
                <a:latin typeface="Work Sans"/>
                <a:ea typeface="Calibri"/>
                <a:cs typeface="Calibri"/>
              </a:rPr>
              <a:t>Common mouse-ear</a:t>
            </a:r>
            <a:endParaRPr lang="en-GB" dirty="0"/>
          </a:p>
        </p:txBody>
      </p:sp>
      <p:pic>
        <p:nvPicPr>
          <p:cNvPr id="13" name="Content Placeholder 12" descr="A drawing of a plant&#10;&#10;AI-generated content may be incorrect.">
            <a:extLst>
              <a:ext uri="{FF2B5EF4-FFF2-40B4-BE49-F238E27FC236}">
                <a16:creationId xmlns:a16="http://schemas.microsoft.com/office/drawing/2014/main" id="{805B2E9F-31B4-4236-1330-3A4F47B67DEE}"/>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5853721" y="816925"/>
            <a:ext cx="1643413" cy="2736063"/>
          </a:xfrm>
          <a:prstGeom prst="rect">
            <a:avLst/>
          </a:prstGeom>
        </p:spPr>
      </p:pic>
      <p:pic>
        <p:nvPicPr>
          <p:cNvPr id="6" name="Picture 5">
            <a:extLst>
              <a:ext uri="{FF2B5EF4-FFF2-40B4-BE49-F238E27FC236}">
                <a16:creationId xmlns:a16="http://schemas.microsoft.com/office/drawing/2014/main" id="{CBA80239-41A1-3341-E265-F509345AC46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2278" y="3194170"/>
            <a:ext cx="2788837" cy="1768329"/>
          </a:xfrm>
          <a:prstGeom prst="rect">
            <a:avLst/>
          </a:prstGeom>
        </p:spPr>
      </p:pic>
      <p:pic>
        <p:nvPicPr>
          <p:cNvPr id="9" name="Picture 8">
            <a:extLst>
              <a:ext uri="{FF2B5EF4-FFF2-40B4-BE49-F238E27FC236}">
                <a16:creationId xmlns:a16="http://schemas.microsoft.com/office/drawing/2014/main" id="{7FFF4A99-035D-8454-32B5-A72DEBB9EC8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955151">
            <a:off x="5009717" y="4835160"/>
            <a:ext cx="2631276" cy="1483235"/>
          </a:xfrm>
          <a:prstGeom prst="rect">
            <a:avLst/>
          </a:prstGeom>
        </p:spPr>
      </p:pic>
      <p:pic>
        <p:nvPicPr>
          <p:cNvPr id="16" name="Picture 15">
            <a:extLst>
              <a:ext uri="{FF2B5EF4-FFF2-40B4-BE49-F238E27FC236}">
                <a16:creationId xmlns:a16="http://schemas.microsoft.com/office/drawing/2014/main" id="{8C87F53E-44D6-9F90-BA92-3B8B966EB03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82030" y="1044876"/>
            <a:ext cx="4106770" cy="5475693"/>
          </a:xfrm>
          <a:prstGeom prst="rect">
            <a:avLst/>
          </a:prstGeom>
        </p:spPr>
      </p:pic>
      <p:sp>
        <p:nvSpPr>
          <p:cNvPr id="18" name="TextBox 17">
            <a:extLst>
              <a:ext uri="{FF2B5EF4-FFF2-40B4-BE49-F238E27FC236}">
                <a16:creationId xmlns:a16="http://schemas.microsoft.com/office/drawing/2014/main" id="{E03D62FC-DD85-6E03-A4C1-D975A222FAB6}"/>
              </a:ext>
            </a:extLst>
          </p:cNvPr>
          <p:cNvSpPr txBox="1"/>
          <p:nvPr/>
        </p:nvSpPr>
        <p:spPr>
          <a:xfrm>
            <a:off x="450119" y="1670220"/>
            <a:ext cx="5140913" cy="423834"/>
          </a:xfrm>
          <a:prstGeom prst="rect">
            <a:avLst/>
          </a:prstGeom>
          <a:noFill/>
        </p:spPr>
        <p:txBody>
          <a:bodyPr wrap="square">
            <a:spAutoFit/>
          </a:bodyPr>
          <a:lstStyle/>
          <a:p>
            <a:pPr>
              <a:lnSpc>
                <a:spcPct val="116000"/>
              </a:lnSpc>
              <a:spcAft>
                <a:spcPts val="800"/>
              </a:spcAft>
              <a:buNone/>
            </a:pPr>
            <a:r>
              <a:rPr lang="en-GB" sz="2000" dirty="0">
                <a:solidFill>
                  <a:srgbClr val="000000"/>
                </a:solidFill>
                <a:effectLst/>
                <a:latin typeface="Work Sans" pitchFamily="2" charset="0"/>
                <a:ea typeface="Aptos" panose="020B0004020202020204" pitchFamily="34" charset="0"/>
                <a:cs typeface="Aptos" panose="020B0004020202020204" pitchFamily="34" charset="0"/>
              </a:rPr>
              <a:t>Tolerant of high nutrients and mowing.</a:t>
            </a:r>
            <a:endParaRPr lang="en-GB" sz="2400" dirty="0">
              <a:effectLst/>
              <a:latin typeface="Work Sans" pitchFamily="2"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571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43F38-F921-7B90-0E36-31115DE568AB}"/>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7F06F788-E70F-55C2-1C84-6F7A189F67B3}"/>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5171174" y="748358"/>
            <a:ext cx="2515756" cy="3111562"/>
          </a:xfrm>
          <a:prstGeom prst="rect">
            <a:avLst/>
          </a:prstGeom>
        </p:spPr>
      </p:pic>
      <p:pic>
        <p:nvPicPr>
          <p:cNvPr id="9" name="Picture 8">
            <a:extLst>
              <a:ext uri="{FF2B5EF4-FFF2-40B4-BE49-F238E27FC236}">
                <a16:creationId xmlns:a16="http://schemas.microsoft.com/office/drawing/2014/main" id="{49816BA0-367D-C38B-5560-766F483CDA3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584459" flipH="1">
            <a:off x="5635256" y="3490706"/>
            <a:ext cx="1973992" cy="3481841"/>
          </a:xfrm>
          <a:prstGeom prst="rect">
            <a:avLst/>
          </a:prstGeom>
        </p:spPr>
      </p:pic>
      <p:pic>
        <p:nvPicPr>
          <p:cNvPr id="5122" name="Picture 2">
            <a:extLst>
              <a:ext uri="{FF2B5EF4-FFF2-40B4-BE49-F238E27FC236}">
                <a16:creationId xmlns:a16="http://schemas.microsoft.com/office/drawing/2014/main" id="{CC20F238-B6E4-4B1E-6DB7-234BFAA3BB92}"/>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a:off x="7823200" y="590734"/>
            <a:ext cx="3927396" cy="2894323"/>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286905AC-A39C-A01D-4199-6400F39A9967}"/>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7823200" y="3676587"/>
            <a:ext cx="3927396" cy="289432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515F12B-BFB2-2F5D-7D6E-4E1B918ADDE8}"/>
              </a:ext>
            </a:extLst>
          </p:cNvPr>
          <p:cNvSpPr txBox="1"/>
          <p:nvPr/>
        </p:nvSpPr>
        <p:spPr>
          <a:xfrm>
            <a:off x="692268" y="1622396"/>
            <a:ext cx="4092505" cy="707886"/>
          </a:xfrm>
          <a:prstGeom prst="rect">
            <a:avLst/>
          </a:prstGeom>
          <a:noFill/>
        </p:spPr>
        <p:txBody>
          <a:bodyPr wrap="square">
            <a:spAutoFit/>
          </a:bodyPr>
          <a:lstStyle/>
          <a:p>
            <a:r>
              <a:rPr lang="en-GB" sz="2000" dirty="0"/>
              <a:t>Tolerant of dry environments and some mowing.</a:t>
            </a:r>
          </a:p>
        </p:txBody>
      </p:sp>
      <p:sp>
        <p:nvSpPr>
          <p:cNvPr id="2" name="Title 1">
            <a:extLst>
              <a:ext uri="{FF2B5EF4-FFF2-40B4-BE49-F238E27FC236}">
                <a16:creationId xmlns:a16="http://schemas.microsoft.com/office/drawing/2014/main" id="{BF8511C3-69E8-138F-789D-A16219483353}"/>
              </a:ext>
            </a:extLst>
          </p:cNvPr>
          <p:cNvSpPr>
            <a:spLocks noGrp="1"/>
          </p:cNvSpPr>
          <p:nvPr>
            <p:ph type="title"/>
          </p:nvPr>
        </p:nvSpPr>
        <p:spPr/>
        <p:txBody>
          <a:bodyPr/>
          <a:lstStyle/>
          <a:p>
            <a:r>
              <a:rPr lang="en-US" dirty="0">
                <a:solidFill>
                  <a:srgbClr val="132F1D"/>
                </a:solidFill>
                <a:latin typeface="Work Sans"/>
                <a:ea typeface="Calibri"/>
                <a:cs typeface="Calibri"/>
              </a:rPr>
              <a:t>Yarrow</a:t>
            </a:r>
            <a:endParaRPr lang="en-GB" dirty="0"/>
          </a:p>
        </p:txBody>
      </p:sp>
    </p:spTree>
    <p:extLst>
      <p:ext uri="{BB962C8B-B14F-4D97-AF65-F5344CB8AC3E}">
        <p14:creationId xmlns:p14="http://schemas.microsoft.com/office/powerpoint/2010/main" val="7691693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72F09-6D51-6303-A8C4-F09BFC63EFC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7743E16-5346-EA1A-14B2-C62B96B100ED}"/>
              </a:ext>
            </a:extLst>
          </p:cNvPr>
          <p:cNvSpPr txBox="1"/>
          <p:nvPr/>
        </p:nvSpPr>
        <p:spPr>
          <a:xfrm>
            <a:off x="574407" y="1655951"/>
            <a:ext cx="5544855" cy="3785652"/>
          </a:xfrm>
          <a:prstGeom prst="rect">
            <a:avLst/>
          </a:prstGeom>
          <a:noFill/>
        </p:spPr>
        <p:txBody>
          <a:bodyPr wrap="square">
            <a:spAutoFit/>
          </a:bodyPr>
          <a:lstStyle/>
          <a:p>
            <a:r>
              <a:rPr lang="en-GB" sz="2000" dirty="0"/>
              <a:t>Tolerant of nutrient-poor soils.</a:t>
            </a:r>
          </a:p>
          <a:p>
            <a:endParaRPr lang="en-GB" sz="2000" dirty="0"/>
          </a:p>
          <a:p>
            <a:r>
              <a:rPr lang="en-GB" sz="2000" dirty="0"/>
              <a:t>Not tolerant of trampling or mowing.</a:t>
            </a:r>
          </a:p>
          <a:p>
            <a:endParaRPr lang="en-GB" sz="2000" dirty="0"/>
          </a:p>
          <a:p>
            <a:r>
              <a:rPr lang="en-GB" sz="2000" dirty="0"/>
              <a:t>Yellow rattle is a parasite of grasses. Its roots attach to those of grasses and draw nutrients from them. This slows their growth and allows other plants to compete for space, water and nutrients.</a:t>
            </a:r>
          </a:p>
          <a:p>
            <a:endParaRPr lang="en-GB" sz="2000" dirty="0"/>
          </a:p>
          <a:p>
            <a:r>
              <a:rPr lang="en-GB" sz="2000" dirty="0"/>
              <a:t>People often grow yellow rattle in grassy areas to help convert them into meadows.</a:t>
            </a:r>
          </a:p>
        </p:txBody>
      </p:sp>
      <p:sp>
        <p:nvSpPr>
          <p:cNvPr id="5" name="Title 4">
            <a:extLst>
              <a:ext uri="{FF2B5EF4-FFF2-40B4-BE49-F238E27FC236}">
                <a16:creationId xmlns:a16="http://schemas.microsoft.com/office/drawing/2014/main" id="{CEB8857A-B8FF-9279-95B7-9E310659FB8E}"/>
              </a:ext>
            </a:extLst>
          </p:cNvPr>
          <p:cNvSpPr>
            <a:spLocks noGrp="1"/>
          </p:cNvSpPr>
          <p:nvPr>
            <p:ph type="title"/>
          </p:nvPr>
        </p:nvSpPr>
        <p:spPr/>
        <p:txBody>
          <a:bodyPr>
            <a:normAutofit/>
          </a:bodyPr>
          <a:lstStyle/>
          <a:p>
            <a:r>
              <a:rPr lang="en-US" dirty="0">
                <a:solidFill>
                  <a:srgbClr val="132F1D"/>
                </a:solidFill>
                <a:latin typeface="Work Sans"/>
                <a:ea typeface="Calibri"/>
                <a:cs typeface="Calibri"/>
              </a:rPr>
              <a:t>Yellow rattle</a:t>
            </a:r>
            <a:endParaRPr lang="en-GB" dirty="0"/>
          </a:p>
        </p:txBody>
      </p:sp>
      <p:pic>
        <p:nvPicPr>
          <p:cNvPr id="11" name="Content Placeholder 10">
            <a:extLst>
              <a:ext uri="{FF2B5EF4-FFF2-40B4-BE49-F238E27FC236}">
                <a16:creationId xmlns:a16="http://schemas.microsoft.com/office/drawing/2014/main" id="{2A034C8C-CE24-45A1-76D2-FE3CA94F4617}"/>
              </a:ext>
            </a:extLst>
          </p:cNvPr>
          <p:cNvPicPr>
            <a:picLocks noGrp="1" noChangeAspect="1"/>
          </p:cNvPicPr>
          <p:nvPr>
            <p:ph idx="1"/>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096000" y="606306"/>
            <a:ext cx="2402378" cy="3187931"/>
          </a:xfrm>
          <a:prstGeom prst="rect">
            <a:avLst/>
          </a:prstGeom>
        </p:spPr>
      </p:pic>
      <p:pic>
        <p:nvPicPr>
          <p:cNvPr id="6146" name="Picture 2">
            <a:extLst>
              <a:ext uri="{FF2B5EF4-FFF2-40B4-BE49-F238E27FC236}">
                <a16:creationId xmlns:a16="http://schemas.microsoft.com/office/drawing/2014/main" id="{AD37AC87-71DE-B443-93EE-11384E76E53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8802806" y="754454"/>
            <a:ext cx="3174872" cy="589244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377048A-6381-BCCF-4810-4FABF1A4417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66950">
            <a:off x="7385412" y="3901577"/>
            <a:ext cx="1561481" cy="2686184"/>
          </a:xfrm>
          <a:prstGeom prst="rect">
            <a:avLst/>
          </a:prstGeom>
        </p:spPr>
      </p:pic>
      <p:pic>
        <p:nvPicPr>
          <p:cNvPr id="3" name="Picture 2">
            <a:extLst>
              <a:ext uri="{FF2B5EF4-FFF2-40B4-BE49-F238E27FC236}">
                <a16:creationId xmlns:a16="http://schemas.microsoft.com/office/drawing/2014/main" id="{49A6A6A9-CB29-1ABA-D605-2CEE4521E2A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15260" y="3901577"/>
            <a:ext cx="1214239" cy="2686184"/>
          </a:xfrm>
          <a:prstGeom prst="rect">
            <a:avLst/>
          </a:prstGeom>
        </p:spPr>
      </p:pic>
    </p:spTree>
    <p:extLst>
      <p:ext uri="{BB962C8B-B14F-4D97-AF65-F5344CB8AC3E}">
        <p14:creationId xmlns:p14="http://schemas.microsoft.com/office/powerpoint/2010/main" val="363386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04D71E4-CA41-D753-02AB-04784EC27EEB}"/>
              </a:ext>
            </a:extLst>
          </p:cNvPr>
          <p:cNvSpPr>
            <a:spLocks noGrp="1"/>
          </p:cNvSpPr>
          <p:nvPr>
            <p:ph type="ctrTitle"/>
          </p:nvPr>
        </p:nvSpPr>
        <p:spPr/>
        <p:txBody>
          <a:bodyPr>
            <a:normAutofit fontScale="90000"/>
          </a:bodyPr>
          <a:lstStyle/>
          <a:p>
            <a:r>
              <a:rPr lang="en-GB" dirty="0"/>
              <a:t>Using indicators to characterise habitats</a:t>
            </a:r>
          </a:p>
        </p:txBody>
      </p:sp>
    </p:spTree>
    <p:extLst>
      <p:ext uri="{BB962C8B-B14F-4D97-AF65-F5344CB8AC3E}">
        <p14:creationId xmlns:p14="http://schemas.microsoft.com/office/powerpoint/2010/main" val="17546652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987BD-BB59-A3D3-1B5E-902302A69DEE}"/>
              </a:ext>
            </a:extLst>
          </p:cNvPr>
          <p:cNvSpPr>
            <a:spLocks noGrp="1"/>
          </p:cNvSpPr>
          <p:nvPr>
            <p:ph type="title"/>
          </p:nvPr>
        </p:nvSpPr>
        <p:spPr/>
        <p:txBody>
          <a:bodyPr/>
          <a:lstStyle/>
          <a:p>
            <a:r>
              <a:rPr lang="en-GB" dirty="0"/>
              <a:t>Environmental quality indicators</a:t>
            </a:r>
          </a:p>
        </p:txBody>
      </p:sp>
      <p:graphicFrame>
        <p:nvGraphicFramePr>
          <p:cNvPr id="10" name="Content Placeholder 9">
            <a:extLst>
              <a:ext uri="{FF2B5EF4-FFF2-40B4-BE49-F238E27FC236}">
                <a16:creationId xmlns:a16="http://schemas.microsoft.com/office/drawing/2014/main" id="{665692EC-3DFF-7CEE-6083-EF7582CE3C56}"/>
              </a:ext>
            </a:extLst>
          </p:cNvPr>
          <p:cNvGraphicFramePr>
            <a:graphicFrameLocks/>
          </p:cNvGraphicFramePr>
          <p:nvPr>
            <p:extLst>
              <p:ext uri="{D42A27DB-BD31-4B8C-83A1-F6EECF244321}">
                <p14:modId xmlns:p14="http://schemas.microsoft.com/office/powerpoint/2010/main" val="1695989930"/>
              </p:ext>
            </p:extLst>
          </p:nvPr>
        </p:nvGraphicFramePr>
        <p:xfrm>
          <a:off x="6212937" y="1314005"/>
          <a:ext cx="5661791" cy="4862958"/>
        </p:xfrm>
        <a:graphic>
          <a:graphicData uri="http://schemas.openxmlformats.org/drawingml/2006/table">
            <a:tbl>
              <a:tblPr>
                <a:tableStyleId>{93296810-A885-4BE3-A3E7-6D5BEEA58F35}</a:tableStyleId>
              </a:tblPr>
              <a:tblGrid>
                <a:gridCol w="1800067">
                  <a:extLst>
                    <a:ext uri="{9D8B030D-6E8A-4147-A177-3AD203B41FA5}">
                      <a16:colId xmlns:a16="http://schemas.microsoft.com/office/drawing/2014/main" val="248680810"/>
                    </a:ext>
                  </a:extLst>
                </a:gridCol>
                <a:gridCol w="1011013">
                  <a:extLst>
                    <a:ext uri="{9D8B030D-6E8A-4147-A177-3AD203B41FA5}">
                      <a16:colId xmlns:a16="http://schemas.microsoft.com/office/drawing/2014/main" val="2075030974"/>
                    </a:ext>
                  </a:extLst>
                </a:gridCol>
                <a:gridCol w="1064863">
                  <a:extLst>
                    <a:ext uri="{9D8B030D-6E8A-4147-A177-3AD203B41FA5}">
                      <a16:colId xmlns:a16="http://schemas.microsoft.com/office/drawing/2014/main" val="51187758"/>
                    </a:ext>
                  </a:extLst>
                </a:gridCol>
                <a:gridCol w="894080">
                  <a:extLst>
                    <a:ext uri="{9D8B030D-6E8A-4147-A177-3AD203B41FA5}">
                      <a16:colId xmlns:a16="http://schemas.microsoft.com/office/drawing/2014/main" val="2199222248"/>
                    </a:ext>
                  </a:extLst>
                </a:gridCol>
                <a:gridCol w="891768">
                  <a:extLst>
                    <a:ext uri="{9D8B030D-6E8A-4147-A177-3AD203B41FA5}">
                      <a16:colId xmlns:a16="http://schemas.microsoft.com/office/drawing/2014/main" val="4187267459"/>
                    </a:ext>
                  </a:extLst>
                </a:gridCol>
              </a:tblGrid>
              <a:tr h="406542">
                <a:tc>
                  <a:txBody>
                    <a:bodyPr/>
                    <a:lstStyle/>
                    <a:p>
                      <a:pPr algn="l" fontAlgn="b">
                        <a:buNone/>
                      </a:pPr>
                      <a:r>
                        <a:rPr lang="en-GB" sz="1200" b="1" i="0" u="none" strike="noStrike" dirty="0">
                          <a:solidFill>
                            <a:schemeClr val="bg1"/>
                          </a:solidFill>
                          <a:effectLst/>
                          <a:latin typeface="+mn-lt"/>
                        </a:rPr>
                        <a:t>Indicator plant</a:t>
                      </a:r>
                    </a:p>
                  </a:txBody>
                  <a:tcPr marL="9525" marR="9525" marT="9525" marB="0">
                    <a:lnB w="12700" cap="flat" cmpd="sng" algn="ctr">
                      <a:solidFill>
                        <a:schemeClr val="tx1"/>
                      </a:solidFill>
                      <a:prstDash val="solid"/>
                      <a:round/>
                      <a:headEnd type="none" w="med" len="med"/>
                      <a:tailEnd type="none" w="med" len="med"/>
                    </a:lnB>
                    <a:solidFill>
                      <a:schemeClr val="accent1"/>
                    </a:solidFill>
                  </a:tcPr>
                </a:tc>
                <a:tc>
                  <a:txBody>
                    <a:bodyPr/>
                    <a:lstStyle/>
                    <a:p>
                      <a:pPr algn="l" fontAlgn="b">
                        <a:buNone/>
                      </a:pPr>
                      <a:r>
                        <a:rPr lang="en-GB" sz="1200" b="1" u="none" strike="noStrike" dirty="0">
                          <a:solidFill>
                            <a:schemeClr val="bg1"/>
                          </a:solidFill>
                          <a:effectLst/>
                          <a:latin typeface="+mn-lt"/>
                        </a:rPr>
                        <a:t>Cutting tolerance</a:t>
                      </a:r>
                      <a:endParaRPr lang="en-GB" sz="1200" b="1" i="0" u="none" strike="noStrike" dirty="0">
                        <a:solidFill>
                          <a:schemeClr val="bg1"/>
                        </a:solidFill>
                        <a:effectLst/>
                        <a:latin typeface="+mn-lt"/>
                      </a:endParaRPr>
                    </a:p>
                  </a:txBody>
                  <a:tcPr marL="9525" marR="9525" marT="9525" marB="0">
                    <a:lnB w="12700" cap="flat" cmpd="sng" algn="ctr">
                      <a:solidFill>
                        <a:schemeClr val="tx1"/>
                      </a:solidFill>
                      <a:prstDash val="solid"/>
                      <a:round/>
                      <a:headEnd type="none" w="med" len="med"/>
                      <a:tailEnd type="none" w="med" len="med"/>
                    </a:lnB>
                    <a:solidFill>
                      <a:schemeClr val="accent1"/>
                    </a:solidFill>
                  </a:tcPr>
                </a:tc>
                <a:tc>
                  <a:txBody>
                    <a:bodyPr/>
                    <a:lstStyle/>
                    <a:p>
                      <a:pPr algn="l" fontAlgn="b">
                        <a:buNone/>
                      </a:pPr>
                      <a:r>
                        <a:rPr lang="en-GB" sz="1200" b="1" i="0" u="none" strike="noStrike" dirty="0">
                          <a:solidFill>
                            <a:schemeClr val="bg1"/>
                          </a:solidFill>
                          <a:effectLst/>
                          <a:latin typeface="+mn-lt"/>
                        </a:rPr>
                        <a:t>Compaction tolerance</a:t>
                      </a:r>
                    </a:p>
                  </a:txBody>
                  <a:tcPr marL="9525" marR="9525" marT="9525" marB="0">
                    <a:lnB w="12700" cap="flat" cmpd="sng" algn="ctr">
                      <a:solidFill>
                        <a:schemeClr val="tx1"/>
                      </a:solidFill>
                      <a:prstDash val="solid"/>
                      <a:round/>
                      <a:headEnd type="none" w="med" len="med"/>
                      <a:tailEnd type="none" w="med" len="med"/>
                    </a:lnB>
                    <a:solidFill>
                      <a:schemeClr val="accent1"/>
                    </a:solidFill>
                  </a:tcPr>
                </a:tc>
                <a:tc>
                  <a:txBody>
                    <a:bodyPr/>
                    <a:lstStyle/>
                    <a:p>
                      <a:pPr algn="l" fontAlgn="b">
                        <a:buNone/>
                      </a:pPr>
                      <a:r>
                        <a:rPr lang="en-GB" sz="1200" b="1" u="none" strike="noStrike" dirty="0">
                          <a:solidFill>
                            <a:schemeClr val="bg1"/>
                          </a:solidFill>
                          <a:effectLst/>
                          <a:latin typeface="+mn-lt"/>
                        </a:rPr>
                        <a:t>Soil pH</a:t>
                      </a:r>
                      <a:endParaRPr lang="en-GB" sz="1200" b="1" i="0" u="none" strike="noStrike" dirty="0">
                        <a:solidFill>
                          <a:schemeClr val="bg1"/>
                        </a:solidFill>
                        <a:effectLst/>
                        <a:latin typeface="+mn-lt"/>
                      </a:endParaRPr>
                    </a:p>
                  </a:txBody>
                  <a:tcPr marL="9525" marR="9525" marT="9525" marB="0">
                    <a:lnB w="12700" cap="flat" cmpd="sng" algn="ctr">
                      <a:solidFill>
                        <a:schemeClr val="tx1"/>
                      </a:solidFill>
                      <a:prstDash val="solid"/>
                      <a:round/>
                      <a:headEnd type="none" w="med" len="med"/>
                      <a:tailEnd type="none" w="med" len="med"/>
                    </a:lnB>
                    <a:solidFill>
                      <a:schemeClr val="accent1"/>
                    </a:solidFill>
                  </a:tcPr>
                </a:tc>
                <a:tc>
                  <a:txBody>
                    <a:bodyPr/>
                    <a:lstStyle/>
                    <a:p>
                      <a:pPr algn="l" fontAlgn="b">
                        <a:buNone/>
                      </a:pPr>
                      <a:r>
                        <a:rPr lang="en-GB" sz="1200" b="1" i="0" u="none" strike="noStrike" dirty="0">
                          <a:solidFill>
                            <a:schemeClr val="bg1"/>
                          </a:solidFill>
                          <a:effectLst/>
                          <a:latin typeface="+mn-lt"/>
                        </a:rPr>
                        <a:t>Nutrient levels</a:t>
                      </a:r>
                    </a:p>
                  </a:txBody>
                  <a:tcPr marL="9525" marR="9525" marT="9525" marB="0">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2689408887"/>
                  </a:ext>
                </a:extLst>
              </a:tr>
              <a:tr h="557052">
                <a:tc>
                  <a:txBody>
                    <a:bodyPr/>
                    <a:lstStyle/>
                    <a:p>
                      <a:pPr algn="l" fontAlgn="b">
                        <a:buNone/>
                      </a:pPr>
                      <a:r>
                        <a:rPr lang="en-GB" sz="1200" b="1" u="none" strike="noStrike" dirty="0">
                          <a:effectLst/>
                          <a:latin typeface="+mn-lt"/>
                        </a:rPr>
                        <a:t>Common Mouse-ear</a:t>
                      </a:r>
                      <a:endParaRPr lang="en-GB" sz="1200" b="1"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buNone/>
                      </a:pPr>
                      <a:endParaRPr lang="en-GB" sz="1100" b="0"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buNone/>
                      </a:pPr>
                      <a:endParaRPr lang="en-GB" sz="1100" b="0"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buNone/>
                      </a:pPr>
                      <a:r>
                        <a:rPr lang="en-GB" sz="1100" b="0" u="none" strike="noStrike" dirty="0">
                          <a:solidFill>
                            <a:srgbClr val="000000"/>
                          </a:solidFill>
                          <a:effectLst/>
                          <a:latin typeface="+mn-lt"/>
                        </a:rPr>
                        <a:t>Neutral</a:t>
                      </a:r>
                      <a:endParaRPr lang="en-GB" sz="1100" b="0"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buNone/>
                      </a:pPr>
                      <a:r>
                        <a:rPr lang="en-GB" sz="1100" b="0" i="0" u="none" strike="noStrike" dirty="0">
                          <a:solidFill>
                            <a:srgbClr val="000000"/>
                          </a:solidFill>
                          <a:effectLst/>
                          <a:latin typeface="+mn-lt"/>
                        </a:rPr>
                        <a:t>Low</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11452615"/>
                  </a:ext>
                </a:extLst>
              </a:tr>
              <a:tr h="557052">
                <a:tc>
                  <a:txBody>
                    <a:bodyPr/>
                    <a:lstStyle/>
                    <a:p>
                      <a:pPr algn="l" fontAlgn="b">
                        <a:buNone/>
                      </a:pPr>
                      <a:r>
                        <a:rPr lang="en-GB" sz="1200" b="1" u="none" strike="noStrike" dirty="0">
                          <a:effectLst/>
                          <a:latin typeface="+mn-lt"/>
                        </a:rPr>
                        <a:t>Greater Plantain</a:t>
                      </a:r>
                      <a:endParaRPr lang="en-GB" sz="1200" b="1"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GB" sz="1100" b="0" i="0" u="none" strike="noStrike" dirty="0">
                          <a:solidFill>
                            <a:srgbClr val="000000"/>
                          </a:solidFill>
                          <a:effectLst/>
                          <a:latin typeface="+mn-lt"/>
                        </a:rPr>
                        <a:t>Tolerant</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GB" sz="1100" b="0" i="0" u="none" strike="noStrike" dirty="0">
                          <a:solidFill>
                            <a:srgbClr val="000000"/>
                          </a:solidFill>
                          <a:effectLst/>
                          <a:latin typeface="+mn-lt"/>
                        </a:rPr>
                        <a:t>Tolerant</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endParaRPr lang="en-GB" sz="1100" b="0"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GB" sz="1100" b="0" i="0" u="none" strike="noStrike" dirty="0">
                          <a:solidFill>
                            <a:srgbClr val="000000"/>
                          </a:solidFill>
                          <a:effectLst/>
                          <a:latin typeface="+mn-lt"/>
                        </a:rPr>
                        <a:t>Low</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72881715"/>
                  </a:ext>
                </a:extLst>
              </a:tr>
              <a:tr h="557052">
                <a:tc>
                  <a:txBody>
                    <a:bodyPr/>
                    <a:lstStyle/>
                    <a:p>
                      <a:pPr algn="l" fontAlgn="b">
                        <a:buNone/>
                      </a:pPr>
                      <a:r>
                        <a:rPr lang="en-GB" sz="1200" b="1" u="none" strike="noStrike" dirty="0">
                          <a:effectLst/>
                          <a:latin typeface="+mn-lt"/>
                        </a:rPr>
                        <a:t>Dock</a:t>
                      </a:r>
                      <a:endParaRPr lang="en-GB" sz="1200" b="1"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100" b="0"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100" b="0"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100" b="0"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mn-lt"/>
                        </a:rPr>
                        <a:t>High</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697001070"/>
                  </a:ext>
                </a:extLst>
              </a:tr>
              <a:tr h="557052">
                <a:tc>
                  <a:txBody>
                    <a:bodyPr/>
                    <a:lstStyle/>
                    <a:p>
                      <a:pPr algn="l" fontAlgn="b">
                        <a:buNone/>
                      </a:pPr>
                      <a:r>
                        <a:rPr lang="en-GB" sz="1200" b="1" u="none" strike="noStrike" dirty="0">
                          <a:effectLst/>
                          <a:latin typeface="+mn-lt"/>
                        </a:rPr>
                        <a:t>Daisy</a:t>
                      </a:r>
                      <a:endParaRPr lang="en-GB" sz="1200" b="1"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mn-lt"/>
                        </a:rPr>
                        <a:t>Tolerant</a:t>
                      </a:r>
                      <a:endParaRPr lang="en-GB" sz="1100" u="none" strike="noStrike" dirty="0">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mn-lt"/>
                        </a:rPr>
                        <a:t>Tolerant</a:t>
                      </a:r>
                      <a:endParaRPr lang="en-GB" sz="1100" u="none" strike="noStrike" dirty="0">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100" u="none" strike="noStrike" dirty="0">
                          <a:effectLst/>
                          <a:latin typeface="+mn-lt"/>
                        </a:rPr>
                        <a:t>Neutral</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100" u="none" strike="noStrike" dirty="0">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63663262"/>
                  </a:ext>
                </a:extLst>
              </a:tr>
              <a:tr h="557052">
                <a:tc>
                  <a:txBody>
                    <a:bodyPr/>
                    <a:lstStyle/>
                    <a:p>
                      <a:pPr algn="l" fontAlgn="b">
                        <a:buNone/>
                      </a:pPr>
                      <a:r>
                        <a:rPr lang="en-GB" sz="1200" b="1" u="none" strike="noStrike" dirty="0">
                          <a:effectLst/>
                          <a:latin typeface="+mn-lt"/>
                        </a:rPr>
                        <a:t>Dandelion</a:t>
                      </a:r>
                      <a:endParaRPr lang="en-GB" sz="1200" b="1"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buNone/>
                      </a:pPr>
                      <a:r>
                        <a:rPr lang="en-GB" sz="1100" b="0" i="0" u="none" strike="noStrike" dirty="0">
                          <a:solidFill>
                            <a:srgbClr val="000000"/>
                          </a:solidFill>
                          <a:effectLst/>
                          <a:latin typeface="+mn-lt"/>
                        </a:rPr>
                        <a:t>Tolerant</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buNone/>
                      </a:pPr>
                      <a:r>
                        <a:rPr lang="en-GB" sz="1100" b="0" i="0" u="none" strike="noStrike" dirty="0">
                          <a:solidFill>
                            <a:srgbClr val="000000"/>
                          </a:solidFill>
                          <a:effectLst/>
                          <a:latin typeface="+mn-lt"/>
                        </a:rPr>
                        <a:t>Tolerant</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buNone/>
                      </a:pPr>
                      <a:endParaRPr lang="en-GB" sz="1100" b="0"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buNone/>
                      </a:pPr>
                      <a:r>
                        <a:rPr lang="en-GB" sz="1100" b="0" i="0" u="none" strike="noStrike" dirty="0">
                          <a:solidFill>
                            <a:srgbClr val="000000"/>
                          </a:solidFill>
                          <a:effectLst/>
                          <a:latin typeface="+mn-lt"/>
                        </a:rPr>
                        <a:t>High</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1643493"/>
                  </a:ext>
                </a:extLst>
              </a:tr>
              <a:tr h="557052">
                <a:tc>
                  <a:txBody>
                    <a:bodyPr/>
                    <a:lstStyle/>
                    <a:p>
                      <a:pPr algn="l" fontAlgn="b">
                        <a:buNone/>
                      </a:pPr>
                      <a:r>
                        <a:rPr lang="en-GB" sz="1200" b="1" u="none" strike="noStrike" dirty="0">
                          <a:effectLst/>
                          <a:latin typeface="+mn-lt"/>
                        </a:rPr>
                        <a:t>Clovers</a:t>
                      </a:r>
                      <a:endParaRPr lang="en-GB" sz="1200" b="1"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r>
                        <a:rPr lang="en-GB" sz="1100" b="0" i="0" u="none" strike="noStrike" dirty="0">
                          <a:solidFill>
                            <a:srgbClr val="000000"/>
                          </a:solidFill>
                          <a:effectLst/>
                          <a:latin typeface="+mn-lt"/>
                        </a:rPr>
                        <a:t>Tolerant</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endParaRPr lang="en-GB" sz="1100" b="0"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endParaRPr lang="en-GB" sz="1100" b="0"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buNone/>
                      </a:pPr>
                      <a:endParaRPr lang="en-GB" sz="1100" b="0"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11802008"/>
                  </a:ext>
                </a:extLst>
              </a:tr>
              <a:tr h="557052">
                <a:tc>
                  <a:txBody>
                    <a:bodyPr/>
                    <a:lstStyle/>
                    <a:p>
                      <a:pPr algn="l" fontAlgn="b">
                        <a:buNone/>
                      </a:pPr>
                      <a:r>
                        <a:rPr lang="en-GB" sz="1200" b="1" u="none" strike="noStrike" dirty="0">
                          <a:effectLst/>
                          <a:latin typeface="+mn-lt"/>
                        </a:rPr>
                        <a:t>Yarrow</a:t>
                      </a:r>
                      <a:endParaRPr lang="en-GB" sz="1200" b="1"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buNone/>
                      </a:pPr>
                      <a:r>
                        <a:rPr lang="en-GB" sz="1100" b="0" i="0" u="none" strike="noStrike" dirty="0">
                          <a:solidFill>
                            <a:srgbClr val="000000"/>
                          </a:solidFill>
                          <a:effectLst/>
                          <a:latin typeface="+mn-lt"/>
                        </a:rPr>
                        <a:t>Tolerant</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buNone/>
                      </a:pPr>
                      <a:endParaRPr lang="en-GB" sz="1100" b="0"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buNone/>
                      </a:pPr>
                      <a:r>
                        <a:rPr lang="en-GB" sz="1100" b="0" i="0" u="none" strike="noStrike" dirty="0">
                          <a:solidFill>
                            <a:srgbClr val="000000"/>
                          </a:solidFill>
                          <a:effectLst/>
                          <a:latin typeface="+mn-lt"/>
                        </a:rPr>
                        <a:t>Neutral/ acid</a:t>
                      </a: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buNone/>
                      </a:pPr>
                      <a:endParaRPr lang="en-GB" sz="1100" b="0"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273084707"/>
                  </a:ext>
                </a:extLst>
              </a:tr>
              <a:tr h="557052">
                <a:tc>
                  <a:txBody>
                    <a:bodyPr/>
                    <a:lstStyle/>
                    <a:p>
                      <a:pPr algn="l" fontAlgn="b">
                        <a:buNone/>
                      </a:pPr>
                      <a:r>
                        <a:rPr lang="en-GB" sz="1200" b="1" u="none" strike="noStrike" dirty="0">
                          <a:effectLst/>
                          <a:latin typeface="+mn-lt"/>
                        </a:rPr>
                        <a:t>Yellow-rattle</a:t>
                      </a:r>
                      <a:endParaRPr lang="en-GB" sz="1200" b="1"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mn-lt"/>
                        </a:rPr>
                        <a:t>Not tolerant</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100" b="0"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GB" sz="1100" b="0" i="0" u="none" strike="noStrike" dirty="0">
                          <a:solidFill>
                            <a:srgbClr val="000000"/>
                          </a:solidFill>
                          <a:effectLst/>
                          <a:latin typeface="+mn-lt"/>
                        </a:rPr>
                        <a:t>Neutral</a:t>
                      </a:r>
                    </a:p>
                  </a:txBody>
                  <a:tcPr marL="9525" marR="9525" marT="9525" marB="0" anchor="ctr">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endParaRPr lang="en-GB" sz="1100" b="0" i="0" u="none" strike="noStrike" dirty="0">
                        <a:solidFill>
                          <a:srgbClr val="000000"/>
                        </a:solidFill>
                        <a:effectLst/>
                        <a:latin typeface="+mn-lt"/>
                      </a:endParaRPr>
                    </a:p>
                  </a:txBody>
                  <a:tcPr marL="9525" marR="9525" marT="9525" marB="0"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15073494"/>
                  </a:ext>
                </a:extLst>
              </a:tr>
            </a:tbl>
          </a:graphicData>
        </a:graphic>
      </p:graphicFrame>
      <p:sp>
        <p:nvSpPr>
          <p:cNvPr id="9" name="Content Placeholder 8">
            <a:extLst>
              <a:ext uri="{FF2B5EF4-FFF2-40B4-BE49-F238E27FC236}">
                <a16:creationId xmlns:a16="http://schemas.microsoft.com/office/drawing/2014/main" id="{1B5E3FBA-09E2-DD90-430A-7DB1B383EFD2}"/>
              </a:ext>
            </a:extLst>
          </p:cNvPr>
          <p:cNvSpPr>
            <a:spLocks noGrp="1"/>
          </p:cNvSpPr>
          <p:nvPr>
            <p:ph idx="1"/>
          </p:nvPr>
        </p:nvSpPr>
        <p:spPr>
          <a:xfrm>
            <a:off x="551146" y="1678488"/>
            <a:ext cx="5661791" cy="4498475"/>
          </a:xfrm>
        </p:spPr>
        <p:txBody>
          <a:bodyPr/>
          <a:lstStyle/>
          <a:p>
            <a:pPr marL="0" indent="0">
              <a:buNone/>
            </a:pPr>
            <a:r>
              <a:rPr lang="en-GB" dirty="0"/>
              <a:t>While the indicator plants cannot tell us about the exact grassland type, they do provide useful information about the qualities or abiotic factors in the area. </a:t>
            </a:r>
          </a:p>
          <a:p>
            <a:pPr marL="0" indent="0">
              <a:buNone/>
            </a:pPr>
            <a:endParaRPr lang="en-GB" dirty="0"/>
          </a:p>
          <a:p>
            <a:pPr marL="0" indent="0">
              <a:buNone/>
            </a:pPr>
            <a:r>
              <a:rPr lang="en-GB" dirty="0"/>
              <a:t>Finding high concentrations of certain species can be indications about soil characteristics such as pH or compaction.</a:t>
            </a:r>
          </a:p>
        </p:txBody>
      </p:sp>
    </p:spTree>
    <p:extLst>
      <p:ext uri="{BB962C8B-B14F-4D97-AF65-F5344CB8AC3E}">
        <p14:creationId xmlns:p14="http://schemas.microsoft.com/office/powerpoint/2010/main" val="37973493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FFDF54-6A7D-9000-1866-46AB7B3204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EDE4BA-B9C7-90FF-5F43-FEB2B0A3ACDF}"/>
              </a:ext>
            </a:extLst>
          </p:cNvPr>
          <p:cNvSpPr>
            <a:spLocks noGrp="1"/>
          </p:cNvSpPr>
          <p:nvPr>
            <p:ph type="title"/>
          </p:nvPr>
        </p:nvSpPr>
        <p:spPr/>
        <p:txBody>
          <a:bodyPr/>
          <a:lstStyle/>
          <a:p>
            <a:r>
              <a:rPr lang="en-GB" dirty="0"/>
              <a:t>Key vocabulary</a:t>
            </a:r>
          </a:p>
        </p:txBody>
      </p:sp>
      <p:sp>
        <p:nvSpPr>
          <p:cNvPr id="3" name="Content Placeholder 2">
            <a:extLst>
              <a:ext uri="{FF2B5EF4-FFF2-40B4-BE49-F238E27FC236}">
                <a16:creationId xmlns:a16="http://schemas.microsoft.com/office/drawing/2014/main" id="{8F961211-6670-1810-9D11-9A76772930FD}"/>
              </a:ext>
            </a:extLst>
          </p:cNvPr>
          <p:cNvSpPr>
            <a:spLocks noGrp="1"/>
          </p:cNvSpPr>
          <p:nvPr>
            <p:ph idx="1"/>
          </p:nvPr>
        </p:nvSpPr>
        <p:spPr>
          <a:xfrm>
            <a:off x="551146" y="1678488"/>
            <a:ext cx="6249704" cy="3955057"/>
          </a:xfrm>
        </p:spPr>
        <p:txBody>
          <a:bodyPr vert="horz" lIns="91440" tIns="45720" rIns="91440" bIns="45720" rtlCol="0" anchor="t">
            <a:normAutofit/>
          </a:bodyPr>
          <a:lstStyle/>
          <a:p>
            <a:pPr marL="0" indent="0">
              <a:buNone/>
            </a:pPr>
            <a:r>
              <a:rPr lang="en-GB" sz="2000" b="1" dirty="0">
                <a:latin typeface="Work Sans"/>
              </a:rPr>
              <a:t>Nutrients</a:t>
            </a:r>
            <a:endParaRPr lang="en-US" dirty="0"/>
          </a:p>
          <a:p>
            <a:pPr marL="0" indent="0">
              <a:buNone/>
            </a:pPr>
            <a:r>
              <a:rPr lang="en-GB" sz="2000" dirty="0"/>
              <a:t>Any substance that living things need to survive and grow. Nutrient concentrations have big impacts on an ecosystem.</a:t>
            </a:r>
            <a:r>
              <a:rPr lang="en-GB" sz="1600" dirty="0"/>
              <a:t>*</a:t>
            </a:r>
          </a:p>
          <a:p>
            <a:pPr marL="0" indent="0">
              <a:buNone/>
            </a:pPr>
            <a:endParaRPr lang="en-GB" sz="2000" u="sng" dirty="0"/>
          </a:p>
          <a:p>
            <a:pPr marL="0" indent="0">
              <a:buNone/>
            </a:pPr>
            <a:r>
              <a:rPr lang="en-GB" sz="2000" u="sng" dirty="0"/>
              <a:t>Examples</a:t>
            </a:r>
          </a:p>
          <a:p>
            <a:r>
              <a:rPr lang="en-GB" sz="2000" dirty="0">
                <a:latin typeface="Work Sans"/>
              </a:rPr>
              <a:t>Nitrogen is a nutrient plants and other living things need to grow, make proteins and repair damage.</a:t>
            </a:r>
          </a:p>
          <a:p>
            <a:r>
              <a:rPr lang="en-GB" sz="2000" dirty="0"/>
              <a:t>Sugars are nutrients that most living things need for energy.</a:t>
            </a:r>
          </a:p>
        </p:txBody>
      </p:sp>
      <p:pic>
        <p:nvPicPr>
          <p:cNvPr id="10" name="Picture 9">
            <a:extLst>
              <a:ext uri="{FF2B5EF4-FFF2-40B4-BE49-F238E27FC236}">
                <a16:creationId xmlns:a16="http://schemas.microsoft.com/office/drawing/2014/main" id="{FE8B3306-D017-75B8-A175-081AABB2CEBF}"/>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8001002" y="561561"/>
            <a:ext cx="4168612" cy="5435656"/>
          </a:xfrm>
          <a:prstGeom prst="rect">
            <a:avLst/>
          </a:prstGeom>
        </p:spPr>
      </p:pic>
      <p:sp>
        <p:nvSpPr>
          <p:cNvPr id="11" name="TextBox 10">
            <a:extLst>
              <a:ext uri="{FF2B5EF4-FFF2-40B4-BE49-F238E27FC236}">
                <a16:creationId xmlns:a16="http://schemas.microsoft.com/office/drawing/2014/main" id="{344CC60F-179A-2F25-FC00-9D6D9BB62623}"/>
              </a:ext>
            </a:extLst>
          </p:cNvPr>
          <p:cNvSpPr txBox="1"/>
          <p:nvPr/>
        </p:nvSpPr>
        <p:spPr>
          <a:xfrm>
            <a:off x="8337368" y="5726694"/>
            <a:ext cx="82105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2F1D"/>
                </a:solidFill>
                <a:effectLst/>
                <a:uLnTx/>
                <a:uFillTx/>
                <a:latin typeface="Work Sans"/>
                <a:ea typeface="+mn-ea"/>
                <a:cs typeface="+mn-cs"/>
              </a:rPr>
              <a:t>Nitrogen</a:t>
            </a:r>
          </a:p>
        </p:txBody>
      </p:sp>
      <p:sp>
        <p:nvSpPr>
          <p:cNvPr id="13" name="TextBox 12">
            <a:extLst>
              <a:ext uri="{FF2B5EF4-FFF2-40B4-BE49-F238E27FC236}">
                <a16:creationId xmlns:a16="http://schemas.microsoft.com/office/drawing/2014/main" id="{70B2C984-8C1A-6C9B-BC9D-69D8AD3BE3B7}"/>
              </a:ext>
            </a:extLst>
          </p:cNvPr>
          <p:cNvSpPr txBox="1"/>
          <p:nvPr/>
        </p:nvSpPr>
        <p:spPr>
          <a:xfrm>
            <a:off x="10749171" y="5700455"/>
            <a:ext cx="1200152"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2F1D"/>
                </a:solidFill>
                <a:effectLst/>
                <a:uLnTx/>
                <a:uFillTx/>
                <a:latin typeface="Work Sans"/>
                <a:ea typeface="+mn-ea"/>
                <a:cs typeface="+mn-cs"/>
              </a:rPr>
              <a:t>Phosphorous</a:t>
            </a:r>
          </a:p>
        </p:txBody>
      </p:sp>
      <p:sp>
        <p:nvSpPr>
          <p:cNvPr id="15" name="TextBox 14">
            <a:extLst>
              <a:ext uri="{FF2B5EF4-FFF2-40B4-BE49-F238E27FC236}">
                <a16:creationId xmlns:a16="http://schemas.microsoft.com/office/drawing/2014/main" id="{4F224D9B-ED00-07E4-1CBD-C6C5584F520C}"/>
              </a:ext>
            </a:extLst>
          </p:cNvPr>
          <p:cNvSpPr txBox="1"/>
          <p:nvPr/>
        </p:nvSpPr>
        <p:spPr>
          <a:xfrm>
            <a:off x="10614992" y="6348806"/>
            <a:ext cx="982288"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2F1D"/>
                </a:solidFill>
                <a:effectLst/>
                <a:uLnTx/>
                <a:uFillTx/>
                <a:latin typeface="Work Sans"/>
                <a:ea typeface="+mn-ea"/>
                <a:cs typeface="+mn-cs"/>
              </a:rPr>
              <a:t>Potassium</a:t>
            </a:r>
          </a:p>
        </p:txBody>
      </p:sp>
      <p:sp>
        <p:nvSpPr>
          <p:cNvPr id="20" name="Free-form: Shape 19">
            <a:extLst>
              <a:ext uri="{FF2B5EF4-FFF2-40B4-BE49-F238E27FC236}">
                <a16:creationId xmlns:a16="http://schemas.microsoft.com/office/drawing/2014/main" id="{D9113679-480E-C602-F788-8EA094B3E77D}"/>
              </a:ext>
            </a:extLst>
          </p:cNvPr>
          <p:cNvSpPr/>
          <p:nvPr/>
        </p:nvSpPr>
        <p:spPr>
          <a:xfrm>
            <a:off x="9164240" y="5168049"/>
            <a:ext cx="695378" cy="715617"/>
          </a:xfrm>
          <a:custGeom>
            <a:avLst/>
            <a:gdLst>
              <a:gd name="csX0" fmla="*/ 0 w 755374"/>
              <a:gd name="csY0" fmla="*/ 372717 h 372717"/>
              <a:gd name="csX1" fmla="*/ 536713 w 755374"/>
              <a:gd name="csY1" fmla="*/ 303143 h 372717"/>
              <a:gd name="csX2" fmla="*/ 755374 w 755374"/>
              <a:gd name="csY2" fmla="*/ 0 h 372717"/>
            </a:gdLst>
            <a:ahLst/>
            <a:cxnLst>
              <a:cxn ang="0">
                <a:pos x="csX0" y="csY0"/>
              </a:cxn>
              <a:cxn ang="0">
                <a:pos x="csX1" y="csY1"/>
              </a:cxn>
              <a:cxn ang="0">
                <a:pos x="csX2" y="csY2"/>
              </a:cxn>
            </a:cxnLst>
            <a:rect l="l" t="t" r="r" b="b"/>
            <a:pathLst>
              <a:path w="755374" h="372717">
                <a:moveTo>
                  <a:pt x="0" y="372717"/>
                </a:moveTo>
                <a:cubicBezTo>
                  <a:pt x="205408" y="368989"/>
                  <a:pt x="410817" y="365262"/>
                  <a:pt x="536713" y="303143"/>
                </a:cubicBezTo>
                <a:cubicBezTo>
                  <a:pt x="662609" y="241024"/>
                  <a:pt x="710648" y="86139"/>
                  <a:pt x="755374" y="0"/>
                </a:cubicBezTo>
              </a:path>
            </a:pathLst>
          </a:custGeom>
          <a:ln w="57150">
            <a:solidFill>
              <a:schemeClr val="accent2"/>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a typeface="+mn-ea"/>
              <a:cs typeface="+mn-cs"/>
            </a:endParaRPr>
          </a:p>
        </p:txBody>
      </p:sp>
      <p:sp>
        <p:nvSpPr>
          <p:cNvPr id="25" name="Free-form: Shape 24">
            <a:extLst>
              <a:ext uri="{FF2B5EF4-FFF2-40B4-BE49-F238E27FC236}">
                <a16:creationId xmlns:a16="http://schemas.microsoft.com/office/drawing/2014/main" id="{8417C09C-6BDC-C1F3-D5A2-F70F1C45BC04}"/>
              </a:ext>
            </a:extLst>
          </p:cNvPr>
          <p:cNvSpPr/>
          <p:nvPr/>
        </p:nvSpPr>
        <p:spPr>
          <a:xfrm>
            <a:off x="10262153" y="5168049"/>
            <a:ext cx="487017" cy="676161"/>
          </a:xfrm>
          <a:custGeom>
            <a:avLst/>
            <a:gdLst>
              <a:gd name="csX0" fmla="*/ 487017 w 487017"/>
              <a:gd name="csY0" fmla="*/ 576470 h 576470"/>
              <a:gd name="csX1" fmla="*/ 159026 w 487017"/>
              <a:gd name="csY1" fmla="*/ 417444 h 576470"/>
              <a:gd name="csX2" fmla="*/ 0 w 487017"/>
              <a:gd name="csY2" fmla="*/ 0 h 576470"/>
            </a:gdLst>
            <a:ahLst/>
            <a:cxnLst>
              <a:cxn ang="0">
                <a:pos x="csX0" y="csY0"/>
              </a:cxn>
              <a:cxn ang="0">
                <a:pos x="csX1" y="csY1"/>
              </a:cxn>
              <a:cxn ang="0">
                <a:pos x="csX2" y="csY2"/>
              </a:cxn>
            </a:cxnLst>
            <a:rect l="l" t="t" r="r" b="b"/>
            <a:pathLst>
              <a:path w="487017" h="576470">
                <a:moveTo>
                  <a:pt x="487017" y="576470"/>
                </a:moveTo>
                <a:cubicBezTo>
                  <a:pt x="363606" y="544996"/>
                  <a:pt x="240196" y="513522"/>
                  <a:pt x="159026" y="417444"/>
                </a:cubicBezTo>
                <a:cubicBezTo>
                  <a:pt x="77856" y="321366"/>
                  <a:pt x="38928" y="160683"/>
                  <a:pt x="0" y="0"/>
                </a:cubicBezTo>
              </a:path>
            </a:pathLst>
          </a:custGeom>
          <a:ln w="57150">
            <a:solidFill>
              <a:schemeClr val="accent2"/>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a typeface="+mn-ea"/>
              <a:cs typeface="+mn-cs"/>
            </a:endParaRPr>
          </a:p>
        </p:txBody>
      </p:sp>
      <p:sp>
        <p:nvSpPr>
          <p:cNvPr id="26" name="TextBox 25">
            <a:extLst>
              <a:ext uri="{FF2B5EF4-FFF2-40B4-BE49-F238E27FC236}">
                <a16:creationId xmlns:a16="http://schemas.microsoft.com/office/drawing/2014/main" id="{6A746CA7-B560-5B20-A44C-426BDBF6BB7E}"/>
              </a:ext>
            </a:extLst>
          </p:cNvPr>
          <p:cNvSpPr txBox="1"/>
          <p:nvPr/>
        </p:nvSpPr>
        <p:spPr>
          <a:xfrm>
            <a:off x="7837006" y="2365502"/>
            <a:ext cx="131157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2F1D"/>
                </a:solidFill>
                <a:effectLst/>
                <a:uLnTx/>
                <a:uFillTx/>
                <a:latin typeface="Work Sans"/>
                <a:ea typeface="+mn-ea"/>
                <a:cs typeface="+mn-cs"/>
              </a:rPr>
              <a:t>Carbon dioxide</a:t>
            </a:r>
          </a:p>
        </p:txBody>
      </p:sp>
      <p:cxnSp>
        <p:nvCxnSpPr>
          <p:cNvPr id="27" name="Straight Arrow Connector 26">
            <a:extLst>
              <a:ext uri="{FF2B5EF4-FFF2-40B4-BE49-F238E27FC236}">
                <a16:creationId xmlns:a16="http://schemas.microsoft.com/office/drawing/2014/main" id="{8BA9FD3F-AA43-D4CB-1776-6968FA5B763E}"/>
              </a:ext>
            </a:extLst>
          </p:cNvPr>
          <p:cNvCxnSpPr>
            <a:cxnSpLocks/>
            <a:stCxn id="26" idx="2"/>
          </p:cNvCxnSpPr>
          <p:nvPr/>
        </p:nvCxnSpPr>
        <p:spPr>
          <a:xfrm>
            <a:off x="8492795" y="2642501"/>
            <a:ext cx="407696" cy="814669"/>
          </a:xfrm>
          <a:prstGeom prst="straightConnector1">
            <a:avLst/>
          </a:prstGeom>
          <a:ln w="571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BC561B6-F8FF-2DCE-ABAA-6459D0970A6B}"/>
              </a:ext>
            </a:extLst>
          </p:cNvPr>
          <p:cNvSpPr txBox="1"/>
          <p:nvPr/>
        </p:nvSpPr>
        <p:spPr>
          <a:xfrm>
            <a:off x="8887217" y="6351236"/>
            <a:ext cx="656531"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132F1D"/>
                </a:solidFill>
                <a:effectLst/>
                <a:uLnTx/>
                <a:uFillTx/>
                <a:latin typeface="Work Sans"/>
                <a:ea typeface="+mn-ea"/>
                <a:cs typeface="+mn-cs"/>
              </a:rPr>
              <a:t>Water</a:t>
            </a:r>
          </a:p>
        </p:txBody>
      </p:sp>
      <p:sp>
        <p:nvSpPr>
          <p:cNvPr id="33" name="Free-form: Shape 32">
            <a:extLst>
              <a:ext uri="{FF2B5EF4-FFF2-40B4-BE49-F238E27FC236}">
                <a16:creationId xmlns:a16="http://schemas.microsoft.com/office/drawing/2014/main" id="{86AC0403-97B2-DE6D-0B29-1E76B947EF1D}"/>
              </a:ext>
            </a:extLst>
          </p:cNvPr>
          <p:cNvSpPr/>
          <p:nvPr/>
        </p:nvSpPr>
        <p:spPr>
          <a:xfrm>
            <a:off x="9503119" y="5717194"/>
            <a:ext cx="496409" cy="786806"/>
          </a:xfrm>
          <a:custGeom>
            <a:avLst/>
            <a:gdLst>
              <a:gd name="csX0" fmla="*/ 0 w 755374"/>
              <a:gd name="csY0" fmla="*/ 372717 h 372717"/>
              <a:gd name="csX1" fmla="*/ 536713 w 755374"/>
              <a:gd name="csY1" fmla="*/ 303143 h 372717"/>
              <a:gd name="csX2" fmla="*/ 755374 w 755374"/>
              <a:gd name="csY2" fmla="*/ 0 h 372717"/>
            </a:gdLst>
            <a:ahLst/>
            <a:cxnLst>
              <a:cxn ang="0">
                <a:pos x="csX0" y="csY0"/>
              </a:cxn>
              <a:cxn ang="0">
                <a:pos x="csX1" y="csY1"/>
              </a:cxn>
              <a:cxn ang="0">
                <a:pos x="csX2" y="csY2"/>
              </a:cxn>
            </a:cxnLst>
            <a:rect l="l" t="t" r="r" b="b"/>
            <a:pathLst>
              <a:path w="755374" h="372717">
                <a:moveTo>
                  <a:pt x="0" y="372717"/>
                </a:moveTo>
                <a:cubicBezTo>
                  <a:pt x="205408" y="368989"/>
                  <a:pt x="410817" y="365262"/>
                  <a:pt x="536713" y="303143"/>
                </a:cubicBezTo>
                <a:cubicBezTo>
                  <a:pt x="662609" y="241024"/>
                  <a:pt x="710648" y="86139"/>
                  <a:pt x="755374" y="0"/>
                </a:cubicBezTo>
              </a:path>
            </a:pathLst>
          </a:custGeom>
          <a:ln w="57150">
            <a:solidFill>
              <a:schemeClr val="accent2"/>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a typeface="+mn-ea"/>
              <a:cs typeface="+mn-cs"/>
            </a:endParaRPr>
          </a:p>
        </p:txBody>
      </p:sp>
      <p:sp>
        <p:nvSpPr>
          <p:cNvPr id="34" name="Free-form: Shape 33">
            <a:extLst>
              <a:ext uri="{FF2B5EF4-FFF2-40B4-BE49-F238E27FC236}">
                <a16:creationId xmlns:a16="http://schemas.microsoft.com/office/drawing/2014/main" id="{E625D4A2-7316-1582-BDD9-DCAAAF9FCD73}"/>
              </a:ext>
            </a:extLst>
          </p:cNvPr>
          <p:cNvSpPr/>
          <p:nvPr/>
        </p:nvSpPr>
        <p:spPr>
          <a:xfrm>
            <a:off x="10198497" y="5686628"/>
            <a:ext cx="416494" cy="786806"/>
          </a:xfrm>
          <a:custGeom>
            <a:avLst/>
            <a:gdLst>
              <a:gd name="csX0" fmla="*/ 487017 w 487017"/>
              <a:gd name="csY0" fmla="*/ 576470 h 576470"/>
              <a:gd name="csX1" fmla="*/ 159026 w 487017"/>
              <a:gd name="csY1" fmla="*/ 417444 h 576470"/>
              <a:gd name="csX2" fmla="*/ 0 w 487017"/>
              <a:gd name="csY2" fmla="*/ 0 h 576470"/>
            </a:gdLst>
            <a:ahLst/>
            <a:cxnLst>
              <a:cxn ang="0">
                <a:pos x="csX0" y="csY0"/>
              </a:cxn>
              <a:cxn ang="0">
                <a:pos x="csX1" y="csY1"/>
              </a:cxn>
              <a:cxn ang="0">
                <a:pos x="csX2" y="csY2"/>
              </a:cxn>
            </a:cxnLst>
            <a:rect l="l" t="t" r="r" b="b"/>
            <a:pathLst>
              <a:path w="487017" h="576470">
                <a:moveTo>
                  <a:pt x="487017" y="576470"/>
                </a:moveTo>
                <a:cubicBezTo>
                  <a:pt x="363606" y="544996"/>
                  <a:pt x="240196" y="513522"/>
                  <a:pt x="159026" y="417444"/>
                </a:cubicBezTo>
                <a:cubicBezTo>
                  <a:pt x="77856" y="321366"/>
                  <a:pt x="38928" y="160683"/>
                  <a:pt x="0" y="0"/>
                </a:cubicBezTo>
              </a:path>
            </a:pathLst>
          </a:custGeom>
          <a:ln w="57150">
            <a:solidFill>
              <a:schemeClr val="accent2"/>
            </a:solidFill>
            <a:headEnd type="none" w="med" len="med"/>
            <a:tailEnd type="triangle" w="med" len="med"/>
          </a:ln>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32F1D"/>
              </a:solidFill>
              <a:effectLst/>
              <a:uLnTx/>
              <a:uFillTx/>
              <a:latin typeface="Work Sans"/>
              <a:ea typeface="+mn-ea"/>
              <a:cs typeface="+mn-cs"/>
            </a:endParaRPr>
          </a:p>
        </p:txBody>
      </p:sp>
      <p:sp>
        <p:nvSpPr>
          <p:cNvPr id="35" name="TextBox 34">
            <a:extLst>
              <a:ext uri="{FF2B5EF4-FFF2-40B4-BE49-F238E27FC236}">
                <a16:creationId xmlns:a16="http://schemas.microsoft.com/office/drawing/2014/main" id="{51665E3A-0492-58BB-A830-825788C7ACB0}"/>
              </a:ext>
            </a:extLst>
          </p:cNvPr>
          <p:cNvSpPr txBox="1"/>
          <p:nvPr/>
        </p:nvSpPr>
        <p:spPr>
          <a:xfrm>
            <a:off x="8001002" y="515628"/>
            <a:ext cx="416861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132F1D"/>
                </a:solidFill>
                <a:effectLst/>
                <a:uLnTx/>
                <a:uFillTx/>
                <a:latin typeface="Work Sans"/>
                <a:ea typeface="+mn-ea"/>
                <a:cs typeface="+mn-cs"/>
              </a:rPr>
              <a:t>Some of the nutrients plants need to grow</a:t>
            </a:r>
          </a:p>
        </p:txBody>
      </p:sp>
    </p:spTree>
    <p:extLst>
      <p:ext uri="{BB962C8B-B14F-4D97-AF65-F5344CB8AC3E}">
        <p14:creationId xmlns:p14="http://schemas.microsoft.com/office/powerpoint/2010/main" val="8711677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9DBB6-A74C-7EFD-32D6-C4FE59B41328}"/>
              </a:ext>
            </a:extLst>
          </p:cNvPr>
          <p:cNvSpPr>
            <a:spLocks noGrp="1"/>
          </p:cNvSpPr>
          <p:nvPr>
            <p:ph type="title"/>
          </p:nvPr>
        </p:nvSpPr>
        <p:spPr/>
        <p:txBody>
          <a:bodyPr/>
          <a:lstStyle/>
          <a:p>
            <a:r>
              <a:rPr lang="en-GB" dirty="0"/>
              <a:t>Grasslands</a:t>
            </a:r>
          </a:p>
        </p:txBody>
      </p:sp>
      <p:sp>
        <p:nvSpPr>
          <p:cNvPr id="3" name="Content Placeholder 2">
            <a:extLst>
              <a:ext uri="{FF2B5EF4-FFF2-40B4-BE49-F238E27FC236}">
                <a16:creationId xmlns:a16="http://schemas.microsoft.com/office/drawing/2014/main" id="{598E04FE-5295-AD2C-296C-2DE3DA67829A}"/>
              </a:ext>
            </a:extLst>
          </p:cNvPr>
          <p:cNvSpPr>
            <a:spLocks noGrp="1"/>
          </p:cNvSpPr>
          <p:nvPr>
            <p:ph idx="1"/>
          </p:nvPr>
        </p:nvSpPr>
        <p:spPr>
          <a:xfrm>
            <a:off x="551145" y="1678488"/>
            <a:ext cx="5446544" cy="4498475"/>
          </a:xfrm>
        </p:spPr>
        <p:txBody>
          <a:bodyPr>
            <a:normAutofit/>
          </a:bodyPr>
          <a:lstStyle/>
          <a:p>
            <a:pPr marL="0" indent="0">
              <a:buNone/>
            </a:pPr>
            <a:r>
              <a:rPr lang="en-GB" sz="2000" dirty="0"/>
              <a:t>Grasses are the main plants in a grassland habitat.</a:t>
            </a:r>
          </a:p>
          <a:p>
            <a:pPr marL="0" indent="0">
              <a:buNone/>
            </a:pPr>
            <a:endParaRPr lang="en-GB" sz="2000" dirty="0"/>
          </a:p>
          <a:p>
            <a:pPr marL="0" indent="0">
              <a:buNone/>
            </a:pPr>
            <a:r>
              <a:rPr lang="en-GB" sz="2000" dirty="0"/>
              <a:t>If there are a lot of nutrients available in the soil, grasses can grow very quickly. Their roots can form tight mats that other plants have trouble pushing through. </a:t>
            </a:r>
          </a:p>
          <a:p>
            <a:pPr marL="0" indent="0">
              <a:buNone/>
            </a:pPr>
            <a:endParaRPr lang="en-GB" sz="2000" dirty="0"/>
          </a:p>
          <a:p>
            <a:pPr marL="0" indent="0">
              <a:buNone/>
            </a:pPr>
            <a:r>
              <a:rPr lang="en-GB" sz="2000" dirty="0"/>
              <a:t>This means grasses can outcompete many slower-growing plants for water, nutrients and space.</a:t>
            </a:r>
          </a:p>
          <a:p>
            <a:pPr marL="0" indent="0">
              <a:buNone/>
            </a:pPr>
            <a:endParaRPr lang="en-GB" sz="2000" dirty="0"/>
          </a:p>
        </p:txBody>
      </p:sp>
      <p:pic>
        <p:nvPicPr>
          <p:cNvPr id="5" name="Content Placeholder 7">
            <a:extLst>
              <a:ext uri="{FF2B5EF4-FFF2-40B4-BE49-F238E27FC236}">
                <a16:creationId xmlns:a16="http://schemas.microsoft.com/office/drawing/2014/main" id="{386D3F54-7AAC-0414-7F28-B616AB4DE1FA}"/>
              </a:ext>
            </a:extLst>
          </p:cNvPr>
          <p:cNvPicPr>
            <a:picLocks noGrp="1" noChangeAspect="1"/>
          </p:cNvPicPr>
          <p:nvPr>
            <p:ph idx="10"/>
          </p:nvPr>
        </p:nvPicPr>
        <p:blipFill>
          <a:blip r:embed="rId3" cstate="screen">
            <a:extLst>
              <a:ext uri="{28A0092B-C50C-407E-A947-70E740481C1C}">
                <a14:useLocalDpi xmlns:a14="http://schemas.microsoft.com/office/drawing/2010/main"/>
              </a:ext>
            </a:extLst>
          </a:blip>
          <a:srcRect/>
          <a:stretch>
            <a:fillRect/>
          </a:stretch>
        </p:blipFill>
        <p:spPr>
          <a:xfrm>
            <a:off x="8011159" y="1677988"/>
            <a:ext cx="3451757" cy="4498975"/>
          </a:xfrm>
        </p:spPr>
      </p:pic>
      <p:grpSp>
        <p:nvGrpSpPr>
          <p:cNvPr id="15" name="Group 14">
            <a:extLst>
              <a:ext uri="{FF2B5EF4-FFF2-40B4-BE49-F238E27FC236}">
                <a16:creationId xmlns:a16="http://schemas.microsoft.com/office/drawing/2014/main" id="{9D2FC36E-AB32-0096-008E-69471B8B5EA3}"/>
              </a:ext>
            </a:extLst>
          </p:cNvPr>
          <p:cNvGrpSpPr/>
          <p:nvPr/>
        </p:nvGrpSpPr>
        <p:grpSpPr>
          <a:xfrm>
            <a:off x="5997689" y="1509765"/>
            <a:ext cx="2228521" cy="3319833"/>
            <a:chOff x="1495632" y="1575660"/>
            <a:chExt cx="2228521" cy="3319833"/>
          </a:xfrm>
        </p:grpSpPr>
        <p:pic>
          <p:nvPicPr>
            <p:cNvPr id="11" name="Content Placeholder 7">
              <a:extLst>
                <a:ext uri="{FF2B5EF4-FFF2-40B4-BE49-F238E27FC236}">
                  <a16:creationId xmlns:a16="http://schemas.microsoft.com/office/drawing/2014/main" id="{4A394D2B-A788-52B9-07F7-6DA982608BB5}"/>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495632" y="1575660"/>
              <a:ext cx="2228521" cy="2985494"/>
            </a:xfrm>
            <a:prstGeom prst="rect">
              <a:avLst/>
            </a:prstGeom>
          </p:spPr>
        </p:pic>
        <p:sp>
          <p:nvSpPr>
            <p:cNvPr id="12" name="Content Placeholder 2">
              <a:extLst>
                <a:ext uri="{FF2B5EF4-FFF2-40B4-BE49-F238E27FC236}">
                  <a16:creationId xmlns:a16="http://schemas.microsoft.com/office/drawing/2014/main" id="{4D088B5B-E277-B712-C780-53F7E9120BB4}"/>
                </a:ext>
              </a:extLst>
            </p:cNvPr>
            <p:cNvSpPr txBox="1">
              <a:spLocks/>
            </p:cNvSpPr>
            <p:nvPr/>
          </p:nvSpPr>
          <p:spPr>
            <a:xfrm>
              <a:off x="2309980" y="4515936"/>
              <a:ext cx="754371" cy="37955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32F1D"/>
                  </a:solidFill>
                  <a:effectLst/>
                  <a:uLnTx/>
                  <a:uFillTx/>
                  <a:latin typeface="Work Sans"/>
                  <a:ea typeface="+mn-ea"/>
                  <a:cs typeface="+mn-cs"/>
                </a:rPr>
                <a:t>Grass</a:t>
              </a:r>
              <a:endParaRPr kumimoji="0" lang="en-US" sz="1600" b="0" i="0" u="none" strike="noStrike" kern="1200" cap="none" spc="0" normalizeH="0" baseline="0" noProof="0" dirty="0">
                <a:ln>
                  <a:noFill/>
                </a:ln>
                <a:solidFill>
                  <a:srgbClr val="132F1D"/>
                </a:solidFill>
                <a:effectLst/>
                <a:uLnTx/>
                <a:uFillTx/>
                <a:latin typeface="Work Sans" pitchFamily="2" charset="77"/>
                <a:ea typeface="+mn-ea"/>
                <a:cs typeface="+mn-cs"/>
              </a:endParaRPr>
            </a:p>
          </p:txBody>
        </p:sp>
      </p:grpSp>
      <p:sp>
        <p:nvSpPr>
          <p:cNvPr id="6" name="TextBox 5">
            <a:extLst>
              <a:ext uri="{FF2B5EF4-FFF2-40B4-BE49-F238E27FC236}">
                <a16:creationId xmlns:a16="http://schemas.microsoft.com/office/drawing/2014/main" id="{5E877177-4F6A-D83E-8D55-81452131034E}"/>
              </a:ext>
            </a:extLst>
          </p:cNvPr>
          <p:cNvSpPr txBox="1"/>
          <p:nvPr/>
        </p:nvSpPr>
        <p:spPr>
          <a:xfrm>
            <a:off x="7919870" y="5970058"/>
            <a:ext cx="3720985" cy="584775"/>
          </a:xfrm>
          <a:prstGeom prst="rect">
            <a:avLst/>
          </a:prstGeom>
          <a:solidFill>
            <a:schemeClr val="bg1"/>
          </a:solidFill>
        </p:spPr>
        <p:txBody>
          <a:bodyPr wrap="square" rtlCol="0">
            <a:spAutoFit/>
          </a:bodyPr>
          <a:lstStyle/>
          <a:p>
            <a:r>
              <a:rPr lang="en-GB" sz="1600" dirty="0"/>
              <a:t>Imagine being another plant trying to grow through these grass roots!</a:t>
            </a:r>
          </a:p>
        </p:txBody>
      </p:sp>
    </p:spTree>
    <p:extLst>
      <p:ext uri="{BB962C8B-B14F-4D97-AF65-F5344CB8AC3E}">
        <p14:creationId xmlns:p14="http://schemas.microsoft.com/office/powerpoint/2010/main" val="4640329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79114-6071-15BB-3AAB-A2F6EA067009}"/>
              </a:ext>
            </a:extLst>
          </p:cNvPr>
          <p:cNvSpPr>
            <a:spLocks noGrp="1"/>
          </p:cNvSpPr>
          <p:nvPr>
            <p:ph type="title"/>
          </p:nvPr>
        </p:nvSpPr>
        <p:spPr/>
        <p:txBody>
          <a:bodyPr/>
          <a:lstStyle/>
          <a:p>
            <a:r>
              <a:rPr lang="en-US" dirty="0"/>
              <a:t>The Grassland Plant Survey</a:t>
            </a:r>
            <a:endParaRPr lang="en-GB" dirty="0"/>
          </a:p>
        </p:txBody>
      </p:sp>
      <p:sp>
        <p:nvSpPr>
          <p:cNvPr id="3" name="Content Placeholder 2">
            <a:extLst>
              <a:ext uri="{FF2B5EF4-FFF2-40B4-BE49-F238E27FC236}">
                <a16:creationId xmlns:a16="http://schemas.microsoft.com/office/drawing/2014/main" id="{C6331FE7-E06E-C997-0729-FD055D9E7477}"/>
              </a:ext>
            </a:extLst>
          </p:cNvPr>
          <p:cNvSpPr>
            <a:spLocks noGrp="1"/>
          </p:cNvSpPr>
          <p:nvPr>
            <p:ph idx="1"/>
          </p:nvPr>
        </p:nvSpPr>
        <p:spPr>
          <a:xfrm>
            <a:off x="551146" y="1678488"/>
            <a:ext cx="7258988" cy="4498475"/>
          </a:xfrm>
        </p:spPr>
        <p:txBody>
          <a:bodyPr>
            <a:normAutofit/>
          </a:bodyPr>
          <a:lstStyle/>
          <a:p>
            <a:pPr marL="0" indent="0">
              <a:lnSpc>
                <a:spcPct val="100000"/>
              </a:lnSpc>
              <a:spcBef>
                <a:spcPts val="600"/>
              </a:spcBef>
              <a:buNone/>
            </a:pPr>
            <a:r>
              <a:rPr lang="en-US" sz="1800" dirty="0"/>
              <a:t>This resource can be used to support your learners to take part in the </a:t>
            </a:r>
            <a:r>
              <a:rPr lang="en-US" sz="1800" dirty="0">
                <a:hlinkClick r:id="rId3"/>
              </a:rPr>
              <a:t>Grassland Plant Survey</a:t>
            </a:r>
            <a:r>
              <a:rPr lang="en-US" sz="1800" dirty="0"/>
              <a:t>. </a:t>
            </a:r>
            <a:r>
              <a:rPr lang="en-GB" sz="1800" dirty="0"/>
              <a:t>The survey is based on species lists used by the </a:t>
            </a:r>
            <a:r>
              <a:rPr lang="en-GB" sz="1800" dirty="0">
                <a:hlinkClick r:id="rId4"/>
              </a:rPr>
              <a:t>National Plant Monitoring Scheme</a:t>
            </a:r>
            <a:r>
              <a:rPr lang="en-GB" sz="1800" dirty="0"/>
              <a:t> to classify habitats in the UK.</a:t>
            </a:r>
          </a:p>
          <a:p>
            <a:pPr marL="0" indent="0">
              <a:lnSpc>
                <a:spcPct val="100000"/>
              </a:lnSpc>
              <a:spcBef>
                <a:spcPts val="600"/>
              </a:spcBef>
              <a:buNone/>
            </a:pPr>
            <a:endParaRPr lang="en-GB" sz="1000" dirty="0"/>
          </a:p>
          <a:p>
            <a:pPr marL="0" indent="0">
              <a:lnSpc>
                <a:spcPct val="100000"/>
              </a:lnSpc>
              <a:spcBef>
                <a:spcPts val="600"/>
              </a:spcBef>
              <a:buNone/>
            </a:pPr>
            <a:r>
              <a:rPr lang="en-GB" sz="1800" dirty="0"/>
              <a:t>While the plants in this survey cannot be used to exactly classify the habitat, the information can be used to infer the health of the </a:t>
            </a:r>
            <a:r>
              <a:rPr lang="en-GB" sz="1800"/>
              <a:t>grassland habitat</a:t>
            </a:r>
            <a:r>
              <a:rPr lang="en-GB" sz="1800" dirty="0"/>
              <a:t> and gives an indication of biodiversity in an area. </a:t>
            </a:r>
          </a:p>
          <a:p>
            <a:pPr marL="0" indent="0">
              <a:lnSpc>
                <a:spcPct val="100000"/>
              </a:lnSpc>
              <a:spcBef>
                <a:spcPts val="600"/>
              </a:spcBef>
              <a:buNone/>
            </a:pPr>
            <a:endParaRPr lang="en-GB" sz="1000" dirty="0"/>
          </a:p>
          <a:p>
            <a:pPr marL="0" indent="0">
              <a:lnSpc>
                <a:spcPct val="100000"/>
              </a:lnSpc>
              <a:spcBef>
                <a:spcPts val="600"/>
              </a:spcBef>
              <a:buNone/>
            </a:pPr>
            <a:r>
              <a:rPr lang="en-GB" sz="1800" dirty="0"/>
              <a:t>This information can help with wider decision-making about how space is used and how nature can be supported while still meeting the needs of people </a:t>
            </a:r>
            <a:r>
              <a:rPr lang="en-GB" sz="1800"/>
              <a:t>using </a:t>
            </a:r>
            <a:r>
              <a:rPr lang="en-GB" sz="1800" dirty="0"/>
              <a:t>the </a:t>
            </a:r>
            <a:r>
              <a:rPr lang="en-GB" sz="1800"/>
              <a:t>space</a:t>
            </a:r>
            <a:r>
              <a:rPr lang="en-GB" sz="1800" dirty="0"/>
              <a:t>.</a:t>
            </a:r>
          </a:p>
        </p:txBody>
      </p:sp>
      <p:pic>
        <p:nvPicPr>
          <p:cNvPr id="7" name="Picture 6">
            <a:extLst>
              <a:ext uri="{FF2B5EF4-FFF2-40B4-BE49-F238E27FC236}">
                <a16:creationId xmlns:a16="http://schemas.microsoft.com/office/drawing/2014/main" id="{F617F8EA-2E17-83D5-A68A-85E4B65BBE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10134" y="1189974"/>
            <a:ext cx="3830720" cy="5107626"/>
          </a:xfrm>
          <a:prstGeom prst="rect">
            <a:avLst/>
          </a:prstGeom>
        </p:spPr>
      </p:pic>
      <p:sp>
        <p:nvSpPr>
          <p:cNvPr id="4" name="Rectangle 3">
            <a:extLst>
              <a:ext uri="{FF2B5EF4-FFF2-40B4-BE49-F238E27FC236}">
                <a16:creationId xmlns:a16="http://schemas.microsoft.com/office/drawing/2014/main" id="{D9BF43AF-CADC-E985-35F5-A1581CEC2CE6}"/>
              </a:ext>
            </a:extLst>
          </p:cNvPr>
          <p:cNvSpPr/>
          <p:nvPr/>
        </p:nvSpPr>
        <p:spPr>
          <a:xfrm>
            <a:off x="9292532" y="153151"/>
            <a:ext cx="2719652" cy="423950"/>
          </a:xfrm>
          <a:prstGeom prst="rect">
            <a:avLst/>
          </a:prstGeom>
        </p:spPr>
        <p:style>
          <a:lnRef idx="3">
            <a:schemeClr val="lt1"/>
          </a:lnRef>
          <a:fillRef idx="1">
            <a:schemeClr val="accent2"/>
          </a:fillRef>
          <a:effectRef idx="1">
            <a:schemeClr val="accent2"/>
          </a:effectRef>
          <a:fontRef idx="minor">
            <a:schemeClr val="lt1"/>
          </a:fontRef>
        </p:style>
        <p:txBody>
          <a:bodyPr lIns="91440" tIns="45720" rIns="91440" bIns="45720" rtlCol="0" anchor="ctr"/>
          <a:lstStyle/>
          <a:p>
            <a:pPr algn="ctr"/>
            <a:r>
              <a:rPr lang="en-GB" dirty="0">
                <a:solidFill>
                  <a:schemeClr val="tx1"/>
                </a:solidFill>
              </a:rPr>
              <a:t>Note for teachers</a:t>
            </a:r>
          </a:p>
        </p:txBody>
      </p:sp>
    </p:spTree>
    <p:extLst>
      <p:ext uri="{BB962C8B-B14F-4D97-AF65-F5344CB8AC3E}">
        <p14:creationId xmlns:p14="http://schemas.microsoft.com/office/powerpoint/2010/main" val="25472798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82E22-EC24-4ACA-5FF5-F61F92ADA7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3FD930-2C00-B1B3-D441-1751A092799E}"/>
              </a:ext>
            </a:extLst>
          </p:cNvPr>
          <p:cNvSpPr>
            <a:spLocks noGrp="1"/>
          </p:cNvSpPr>
          <p:nvPr>
            <p:ph type="title"/>
          </p:nvPr>
        </p:nvSpPr>
        <p:spPr/>
        <p:txBody>
          <a:bodyPr/>
          <a:lstStyle/>
          <a:p>
            <a:r>
              <a:rPr lang="en-GB" dirty="0"/>
              <a:t>Lawns</a:t>
            </a:r>
          </a:p>
        </p:txBody>
      </p:sp>
      <p:sp>
        <p:nvSpPr>
          <p:cNvPr id="4" name="Content Placeholder 3">
            <a:extLst>
              <a:ext uri="{FF2B5EF4-FFF2-40B4-BE49-F238E27FC236}">
                <a16:creationId xmlns:a16="http://schemas.microsoft.com/office/drawing/2014/main" id="{70B05193-E476-9BA6-30B1-36C9B1925081}"/>
              </a:ext>
            </a:extLst>
          </p:cNvPr>
          <p:cNvSpPr>
            <a:spLocks noGrp="1"/>
          </p:cNvSpPr>
          <p:nvPr>
            <p:ph idx="10"/>
          </p:nvPr>
        </p:nvSpPr>
        <p:spPr>
          <a:xfrm>
            <a:off x="551145" y="1678489"/>
            <a:ext cx="7447101" cy="824848"/>
          </a:xfrm>
        </p:spPr>
        <p:txBody>
          <a:bodyPr>
            <a:normAutofit/>
          </a:bodyPr>
          <a:lstStyle/>
          <a:p>
            <a:pPr marL="0" indent="0">
              <a:buNone/>
            </a:pPr>
            <a:endParaRPr lang="en-GB" dirty="0"/>
          </a:p>
          <a:p>
            <a:pPr marL="0" indent="0">
              <a:buNone/>
            </a:pPr>
            <a:endParaRPr lang="en-GB" dirty="0"/>
          </a:p>
          <a:p>
            <a:pPr marL="0" indent="0">
              <a:buNone/>
            </a:pPr>
            <a:endParaRPr lang="en-GB" dirty="0"/>
          </a:p>
        </p:txBody>
      </p:sp>
      <p:pic>
        <p:nvPicPr>
          <p:cNvPr id="13" name="Picture 12">
            <a:extLst>
              <a:ext uri="{FF2B5EF4-FFF2-40B4-BE49-F238E27FC236}">
                <a16:creationId xmlns:a16="http://schemas.microsoft.com/office/drawing/2014/main" id="{3C22F675-6EE9-5ED5-4411-DA326FDECD2F}"/>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7174523" y="1189975"/>
            <a:ext cx="4907007" cy="5302900"/>
          </a:xfrm>
          <a:prstGeom prst="rect">
            <a:avLst/>
          </a:prstGeom>
        </p:spPr>
      </p:pic>
      <p:sp>
        <p:nvSpPr>
          <p:cNvPr id="17" name="TextBox 16">
            <a:extLst>
              <a:ext uri="{FF2B5EF4-FFF2-40B4-BE49-F238E27FC236}">
                <a16:creationId xmlns:a16="http://schemas.microsoft.com/office/drawing/2014/main" id="{B99A3F82-DFB2-E3B8-805B-F244D66CCB6E}"/>
              </a:ext>
            </a:extLst>
          </p:cNvPr>
          <p:cNvSpPr txBox="1"/>
          <p:nvPr/>
        </p:nvSpPr>
        <p:spPr>
          <a:xfrm>
            <a:off x="551143" y="1678489"/>
            <a:ext cx="6553041"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32F1D"/>
                </a:solidFill>
                <a:effectLst/>
                <a:uLnTx/>
                <a:uFillTx/>
                <a:latin typeface="Work Sans"/>
                <a:ea typeface="+mn-ea"/>
                <a:cs typeface="+mn-cs"/>
              </a:rPr>
              <a:t>How many types of grass can you spot in this sports field?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32F1D"/>
              </a:solidFill>
              <a:latin typeface="Work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32F1D"/>
                </a:solidFill>
                <a:effectLst/>
                <a:uLnTx/>
                <a:uFillTx/>
                <a:latin typeface="Work Sans"/>
                <a:ea typeface="+mn-ea"/>
                <a:cs typeface="+mn-cs"/>
              </a:rPr>
              <a:t>Human-made grasslands that are highly managed and fertilised, such as football pitches and golf courses, might have as few as one or two grass species and very little other biodiversity.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132F1D"/>
              </a:solidFill>
              <a:latin typeface="Work San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32F1D"/>
                </a:solidFill>
                <a:effectLst/>
                <a:uLnTx/>
                <a:uFillTx/>
                <a:latin typeface="Work Sans"/>
                <a:ea typeface="+mn-ea"/>
                <a:cs typeface="+mn-cs"/>
              </a:rPr>
              <a:t>Sometimes specific types of grass are grown on playing fields. People choose grasses that will grow in the way they need and be tough enough for the sport being played.</a:t>
            </a:r>
          </a:p>
        </p:txBody>
      </p:sp>
    </p:spTree>
    <p:extLst>
      <p:ext uri="{BB962C8B-B14F-4D97-AF65-F5344CB8AC3E}">
        <p14:creationId xmlns:p14="http://schemas.microsoft.com/office/powerpoint/2010/main" val="3723677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A3A0F2-E9F4-50D5-DF4C-E281965CD92B}"/>
              </a:ext>
            </a:extLst>
          </p:cNvPr>
          <p:cNvSpPr>
            <a:spLocks noGrp="1"/>
          </p:cNvSpPr>
          <p:nvPr>
            <p:ph type="title"/>
          </p:nvPr>
        </p:nvSpPr>
        <p:spPr/>
        <p:txBody>
          <a:bodyPr/>
          <a:lstStyle/>
          <a:p>
            <a:r>
              <a:rPr lang="en-GB" dirty="0"/>
              <a:t>Grassland plants</a:t>
            </a:r>
          </a:p>
        </p:txBody>
      </p:sp>
      <p:grpSp>
        <p:nvGrpSpPr>
          <p:cNvPr id="20" name="Group 19">
            <a:extLst>
              <a:ext uri="{FF2B5EF4-FFF2-40B4-BE49-F238E27FC236}">
                <a16:creationId xmlns:a16="http://schemas.microsoft.com/office/drawing/2014/main" id="{ED240B86-71B8-B9F0-0189-4E2BA7CD5E61}"/>
              </a:ext>
            </a:extLst>
          </p:cNvPr>
          <p:cNvGrpSpPr/>
          <p:nvPr/>
        </p:nvGrpSpPr>
        <p:grpSpPr>
          <a:xfrm>
            <a:off x="3778690" y="3618963"/>
            <a:ext cx="2178327" cy="2873911"/>
            <a:chOff x="6804797" y="744804"/>
            <a:chExt cx="2178327" cy="2873911"/>
          </a:xfrm>
        </p:grpSpPr>
        <p:pic>
          <p:nvPicPr>
            <p:cNvPr id="5" name="Content Placeholder 4">
              <a:extLst>
                <a:ext uri="{FF2B5EF4-FFF2-40B4-BE49-F238E27FC236}">
                  <a16:creationId xmlns:a16="http://schemas.microsoft.com/office/drawing/2014/main" id="{5A9FBEBC-B3CC-D5A8-B513-17E52ADAAE50}"/>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6804797" y="744804"/>
              <a:ext cx="2178327" cy="2181821"/>
            </a:xfrm>
            <a:prstGeom prst="rect">
              <a:avLst/>
            </a:prstGeom>
            <a:ln>
              <a:noFill/>
            </a:ln>
          </p:spPr>
        </p:pic>
        <p:sp>
          <p:nvSpPr>
            <p:cNvPr id="8" name="Content Placeholder 2">
              <a:extLst>
                <a:ext uri="{FF2B5EF4-FFF2-40B4-BE49-F238E27FC236}">
                  <a16:creationId xmlns:a16="http://schemas.microsoft.com/office/drawing/2014/main" id="{B7DEAD15-D135-4F62-B41D-B00C32642511}"/>
                </a:ext>
              </a:extLst>
            </p:cNvPr>
            <p:cNvSpPr txBox="1">
              <a:spLocks/>
            </p:cNvSpPr>
            <p:nvPr/>
          </p:nvSpPr>
          <p:spPr>
            <a:xfrm>
              <a:off x="7098565" y="2941126"/>
              <a:ext cx="1686844" cy="6775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32F1D"/>
                  </a:solidFill>
                  <a:effectLst/>
                  <a:uLnTx/>
                  <a:uFillTx/>
                  <a:latin typeface="Work Sans"/>
                  <a:ea typeface="+mn-ea"/>
                  <a:cs typeface="+mn-cs"/>
                </a:rPr>
                <a:t>Clovers and their relatives</a:t>
              </a:r>
              <a:endParaRPr kumimoji="0" lang="en-US" sz="1600" b="0" i="0" u="none" strike="noStrike" kern="1200" cap="none" spc="0" normalizeH="0" baseline="0" noProof="0" dirty="0">
                <a:ln>
                  <a:noFill/>
                </a:ln>
                <a:solidFill>
                  <a:srgbClr val="132F1D"/>
                </a:solidFill>
                <a:effectLst/>
                <a:uLnTx/>
                <a:uFillTx/>
                <a:latin typeface="Work Sans" pitchFamily="2" charset="77"/>
                <a:ea typeface="+mn-ea"/>
                <a:cs typeface="+mn-cs"/>
              </a:endParaRPr>
            </a:p>
          </p:txBody>
        </p:sp>
      </p:grpSp>
      <p:grpSp>
        <p:nvGrpSpPr>
          <p:cNvPr id="19" name="Group 18">
            <a:extLst>
              <a:ext uri="{FF2B5EF4-FFF2-40B4-BE49-F238E27FC236}">
                <a16:creationId xmlns:a16="http://schemas.microsoft.com/office/drawing/2014/main" id="{9FBF5E6B-F2D2-3650-9F62-85D533943610}"/>
              </a:ext>
            </a:extLst>
          </p:cNvPr>
          <p:cNvGrpSpPr/>
          <p:nvPr/>
        </p:nvGrpSpPr>
        <p:grpSpPr>
          <a:xfrm>
            <a:off x="5964223" y="3841425"/>
            <a:ext cx="2107774" cy="2387014"/>
            <a:chOff x="9573658" y="835772"/>
            <a:chExt cx="2107774" cy="2387014"/>
          </a:xfrm>
        </p:grpSpPr>
        <p:pic>
          <p:nvPicPr>
            <p:cNvPr id="6" name="Picture 5" descr="A drawing of a plant&#10;&#10;AI-generated content may be incorrect.">
              <a:extLst>
                <a:ext uri="{FF2B5EF4-FFF2-40B4-BE49-F238E27FC236}">
                  <a16:creationId xmlns:a16="http://schemas.microsoft.com/office/drawing/2014/main" id="{09EC8BB7-6B56-C4E6-6EAF-2C3B9B32C3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73658" y="835772"/>
              <a:ext cx="2107774" cy="2077279"/>
            </a:xfrm>
            <a:prstGeom prst="rect">
              <a:avLst/>
            </a:prstGeom>
            <a:ln>
              <a:noFill/>
            </a:ln>
          </p:spPr>
        </p:pic>
        <p:sp>
          <p:nvSpPr>
            <p:cNvPr id="9" name="Content Placeholder 2">
              <a:extLst>
                <a:ext uri="{FF2B5EF4-FFF2-40B4-BE49-F238E27FC236}">
                  <a16:creationId xmlns:a16="http://schemas.microsoft.com/office/drawing/2014/main" id="{F2583B13-7457-D978-4BBC-99EA578F61F3}"/>
                </a:ext>
              </a:extLst>
            </p:cNvPr>
            <p:cNvSpPr txBox="1">
              <a:spLocks/>
            </p:cNvSpPr>
            <p:nvPr/>
          </p:nvSpPr>
          <p:spPr>
            <a:xfrm>
              <a:off x="9645562" y="2901983"/>
              <a:ext cx="1686845" cy="32080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a:ln>
                    <a:noFill/>
                  </a:ln>
                  <a:solidFill>
                    <a:srgbClr val="132F1D"/>
                  </a:solidFill>
                  <a:effectLst/>
                  <a:uLnTx/>
                  <a:uFillTx/>
                  <a:latin typeface="Work Sans"/>
                  <a:ea typeface="+mn-ea"/>
                  <a:cs typeface="+mn-cs"/>
                </a:rPr>
                <a:t>Common </a:t>
              </a:r>
              <a:r>
                <a:rPr lang="en-GB" sz="1600">
                  <a:solidFill>
                    <a:srgbClr val="132F1D"/>
                  </a:solidFill>
                  <a:latin typeface="Work Sans"/>
                </a:rPr>
                <a:t>daisy</a:t>
              </a:r>
              <a:endParaRPr kumimoji="0" lang="en-US" sz="1800" b="0" i="0" u="none" strike="noStrike" kern="1200" cap="none" spc="0" normalizeH="0" baseline="0" noProof="0" dirty="0">
                <a:ln>
                  <a:noFill/>
                </a:ln>
                <a:solidFill>
                  <a:srgbClr val="132F1D"/>
                </a:solidFill>
                <a:effectLst/>
                <a:uLnTx/>
                <a:uFillTx/>
                <a:latin typeface="Work Sans" pitchFamily="2" charset="77"/>
                <a:ea typeface="+mn-ea"/>
                <a:cs typeface="+mn-cs"/>
              </a:endParaRPr>
            </a:p>
          </p:txBody>
        </p:sp>
      </p:grpSp>
      <p:grpSp>
        <p:nvGrpSpPr>
          <p:cNvPr id="18" name="Group 17">
            <a:extLst>
              <a:ext uri="{FF2B5EF4-FFF2-40B4-BE49-F238E27FC236}">
                <a16:creationId xmlns:a16="http://schemas.microsoft.com/office/drawing/2014/main" id="{828BC803-C2FF-3ACD-1CA6-9E5DE7773F33}"/>
              </a:ext>
            </a:extLst>
          </p:cNvPr>
          <p:cNvGrpSpPr/>
          <p:nvPr/>
        </p:nvGrpSpPr>
        <p:grpSpPr>
          <a:xfrm>
            <a:off x="1913664" y="3662438"/>
            <a:ext cx="1762565" cy="2491641"/>
            <a:chOff x="8714966" y="3763801"/>
            <a:chExt cx="1762565" cy="2491641"/>
          </a:xfrm>
        </p:grpSpPr>
        <p:pic>
          <p:nvPicPr>
            <p:cNvPr id="7" name="Picture 6" descr="A black and white drawing of a fern&#10;&#10;AI-generated content may be incorrect.">
              <a:extLst>
                <a:ext uri="{FF2B5EF4-FFF2-40B4-BE49-F238E27FC236}">
                  <a16:creationId xmlns:a16="http://schemas.microsoft.com/office/drawing/2014/main" id="{E1F15BCA-895E-9561-647E-ABE4534A5C32}"/>
                </a:ext>
              </a:extLst>
            </p:cNvPr>
            <p:cNvPicPr>
              <a:picLocks noChangeAspect="1"/>
            </p:cNvPicPr>
            <p:nvPr/>
          </p:nvPicPr>
          <p:blipFill>
            <a:blip r:embed="rId5"/>
            <a:stretch>
              <a:fillRect/>
            </a:stretch>
          </p:blipFill>
          <p:spPr>
            <a:xfrm flipH="1">
              <a:off x="8714966" y="3763801"/>
              <a:ext cx="1762565" cy="2025752"/>
            </a:xfrm>
            <a:prstGeom prst="rect">
              <a:avLst/>
            </a:prstGeom>
            <a:ln>
              <a:noFill/>
            </a:ln>
          </p:spPr>
        </p:pic>
        <p:sp>
          <p:nvSpPr>
            <p:cNvPr id="10" name="Content Placeholder 2">
              <a:extLst>
                <a:ext uri="{FF2B5EF4-FFF2-40B4-BE49-F238E27FC236}">
                  <a16:creationId xmlns:a16="http://schemas.microsoft.com/office/drawing/2014/main" id="{5F40B337-7478-AB48-D379-F106DFDCB22D}"/>
                </a:ext>
              </a:extLst>
            </p:cNvPr>
            <p:cNvSpPr txBox="1">
              <a:spLocks/>
            </p:cNvSpPr>
            <p:nvPr/>
          </p:nvSpPr>
          <p:spPr>
            <a:xfrm>
              <a:off x="9295431" y="5934639"/>
              <a:ext cx="883458" cy="320803"/>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132F1D"/>
                  </a:solidFill>
                  <a:effectLst/>
                  <a:uLnTx/>
                  <a:uFillTx/>
                  <a:latin typeface="Work Sans"/>
                  <a:ea typeface="+mn-ea"/>
                  <a:cs typeface="+mn-cs"/>
                </a:rPr>
                <a:t>Yarrow</a:t>
              </a:r>
              <a:endParaRPr kumimoji="0" lang="en-US" sz="1800" b="0" i="0" u="none" strike="noStrike" kern="1200" cap="none" spc="0" normalizeH="0" baseline="0" noProof="0" dirty="0">
                <a:ln>
                  <a:noFill/>
                </a:ln>
                <a:solidFill>
                  <a:srgbClr val="132F1D"/>
                </a:solidFill>
                <a:effectLst/>
                <a:uLnTx/>
                <a:uFillTx/>
                <a:latin typeface="Work Sans" pitchFamily="2" charset="77"/>
                <a:ea typeface="+mn-ea"/>
                <a:cs typeface="+mn-cs"/>
              </a:endParaRPr>
            </a:p>
          </p:txBody>
        </p:sp>
      </p:grpSp>
      <p:sp>
        <p:nvSpPr>
          <p:cNvPr id="14" name="TextBox 13">
            <a:extLst>
              <a:ext uri="{FF2B5EF4-FFF2-40B4-BE49-F238E27FC236}">
                <a16:creationId xmlns:a16="http://schemas.microsoft.com/office/drawing/2014/main" id="{F4E26918-4217-8D4B-F046-CAE375E88FBC}"/>
              </a:ext>
            </a:extLst>
          </p:cNvPr>
          <p:cNvSpPr txBox="1"/>
          <p:nvPr/>
        </p:nvSpPr>
        <p:spPr>
          <a:xfrm>
            <a:off x="680581" y="1585594"/>
            <a:ext cx="7493319"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32F1D"/>
                </a:solidFill>
                <a:effectLst/>
                <a:uLnTx/>
                <a:uFillTx/>
                <a:latin typeface="Work Sans"/>
                <a:ea typeface="+mn-ea"/>
                <a:cs typeface="+mn-cs"/>
              </a:rPr>
              <a:t>Intensively mown and managed grasslands like lawns can still have some biodiversity.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132F1D"/>
              </a:solidFill>
              <a:effectLst/>
              <a:uLnTx/>
              <a:uFillTx/>
              <a:latin typeface="Work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32F1D"/>
                </a:solidFill>
                <a:effectLst/>
                <a:uLnTx/>
                <a:uFillTx/>
                <a:latin typeface="Work Sans"/>
                <a:ea typeface="+mn-ea"/>
                <a:cs typeface="+mn-cs"/>
              </a:rPr>
              <a:t>The plants below can grow and compete with grasses under a wider range of conditions. They are common in many grasslands, both meadows and human-made lawns.</a:t>
            </a:r>
          </a:p>
        </p:txBody>
      </p:sp>
      <p:pic>
        <p:nvPicPr>
          <p:cNvPr id="3" name="Picture 2">
            <a:extLst>
              <a:ext uri="{FF2B5EF4-FFF2-40B4-BE49-F238E27FC236}">
                <a16:creationId xmlns:a16="http://schemas.microsoft.com/office/drawing/2014/main" id="{26B16BEB-996E-1298-8414-E07EA174D02F}"/>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8230217" y="1189975"/>
            <a:ext cx="3851313" cy="5302900"/>
          </a:xfrm>
          <a:prstGeom prst="rect">
            <a:avLst/>
          </a:prstGeom>
        </p:spPr>
      </p:pic>
    </p:spTree>
    <p:extLst>
      <p:ext uri="{BB962C8B-B14F-4D97-AF65-F5344CB8AC3E}">
        <p14:creationId xmlns:p14="http://schemas.microsoft.com/office/powerpoint/2010/main" val="3854739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95884-B058-FB19-F61E-8014E6815D7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9E9D7F-B614-4C49-3BDB-1E7E63FBE0BC}"/>
              </a:ext>
            </a:extLst>
          </p:cNvPr>
          <p:cNvSpPr>
            <a:spLocks noGrp="1"/>
          </p:cNvSpPr>
          <p:nvPr>
            <p:ph type="title"/>
          </p:nvPr>
        </p:nvSpPr>
        <p:spPr/>
        <p:txBody>
          <a:bodyPr/>
          <a:lstStyle/>
          <a:p>
            <a:r>
              <a:rPr lang="en-GB" dirty="0"/>
              <a:t>Key vocabulary</a:t>
            </a:r>
          </a:p>
        </p:txBody>
      </p:sp>
      <p:sp>
        <p:nvSpPr>
          <p:cNvPr id="3" name="Content Placeholder 2">
            <a:extLst>
              <a:ext uri="{FF2B5EF4-FFF2-40B4-BE49-F238E27FC236}">
                <a16:creationId xmlns:a16="http://schemas.microsoft.com/office/drawing/2014/main" id="{D85D9646-52AB-1440-6A7C-7951BD0E0F3E}"/>
              </a:ext>
            </a:extLst>
          </p:cNvPr>
          <p:cNvSpPr>
            <a:spLocks noGrp="1"/>
          </p:cNvSpPr>
          <p:nvPr>
            <p:ph idx="1"/>
          </p:nvPr>
        </p:nvSpPr>
        <p:spPr>
          <a:xfrm>
            <a:off x="551145" y="1678488"/>
            <a:ext cx="6123511" cy="4498475"/>
          </a:xfrm>
        </p:spPr>
        <p:txBody>
          <a:bodyPr vert="horz" lIns="91440" tIns="45720" rIns="91440" bIns="45720" rtlCol="0" anchor="t">
            <a:normAutofit/>
          </a:bodyPr>
          <a:lstStyle/>
          <a:p>
            <a:pPr marL="0" indent="0">
              <a:buNone/>
            </a:pPr>
            <a:r>
              <a:rPr lang="en-GB" sz="2000" b="1" dirty="0">
                <a:latin typeface="Work Sans"/>
              </a:rPr>
              <a:t>Compaction</a:t>
            </a:r>
            <a:endParaRPr lang="en-US" b="1" dirty="0"/>
          </a:p>
          <a:p>
            <a:pPr marL="0" indent="0">
              <a:buNone/>
            </a:pPr>
            <a:r>
              <a:rPr lang="en-GB" sz="2000" dirty="0"/>
              <a:t>Squashing together soil particles. </a:t>
            </a:r>
          </a:p>
          <a:p>
            <a:pPr marL="0" indent="0">
              <a:buNone/>
            </a:pPr>
            <a:endParaRPr lang="en-GB" sz="2000" dirty="0"/>
          </a:p>
          <a:p>
            <a:pPr marL="0" indent="0">
              <a:buNone/>
            </a:pPr>
            <a:r>
              <a:rPr lang="en-GB" sz="2000" dirty="0"/>
              <a:t>This reduces the rate at which air and water can move through the soil.</a:t>
            </a:r>
          </a:p>
        </p:txBody>
      </p:sp>
      <p:pic>
        <p:nvPicPr>
          <p:cNvPr id="8" name="Content Placeholder 7">
            <a:extLst>
              <a:ext uri="{FF2B5EF4-FFF2-40B4-BE49-F238E27FC236}">
                <a16:creationId xmlns:a16="http://schemas.microsoft.com/office/drawing/2014/main" id="{0C0EB348-0BD6-06D7-07AA-6474D271D3E1}"/>
              </a:ext>
            </a:extLst>
          </p:cNvPr>
          <p:cNvPicPr>
            <a:picLocks noGrp="1" noChangeAspect="1"/>
          </p:cNvPicPr>
          <p:nvPr>
            <p:ph idx="10"/>
          </p:nvPr>
        </p:nvPicPr>
        <p:blipFill>
          <a:blip r:embed="rId3" cstate="screen">
            <a:extLst>
              <a:ext uri="{28A0092B-C50C-407E-A947-70E740481C1C}">
                <a14:useLocalDpi xmlns:a14="http://schemas.microsoft.com/office/drawing/2010/main"/>
              </a:ext>
            </a:extLst>
          </a:blip>
          <a:srcRect/>
          <a:stretch>
            <a:fillRect/>
          </a:stretch>
        </p:blipFill>
        <p:spPr>
          <a:xfrm rot="16200000">
            <a:off x="6441140" y="1102657"/>
            <a:ext cx="6853522" cy="4648199"/>
          </a:xfrm>
          <a:prstGeom prst="rect">
            <a:avLst/>
          </a:prstGeom>
        </p:spPr>
      </p:pic>
      <p:sp>
        <p:nvSpPr>
          <p:cNvPr id="9" name="TextBox 8">
            <a:extLst>
              <a:ext uri="{FF2B5EF4-FFF2-40B4-BE49-F238E27FC236}">
                <a16:creationId xmlns:a16="http://schemas.microsoft.com/office/drawing/2014/main" id="{1CC1306E-EDAC-8F51-29AE-D6C2F31FCEC7}"/>
              </a:ext>
            </a:extLst>
          </p:cNvPr>
          <p:cNvSpPr txBox="1"/>
          <p:nvPr/>
        </p:nvSpPr>
        <p:spPr>
          <a:xfrm>
            <a:off x="7933020" y="917247"/>
            <a:ext cx="3932487"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32F1D"/>
                </a:solidFill>
                <a:effectLst/>
                <a:uLnTx/>
                <a:uFillTx/>
                <a:latin typeface="Work Sans"/>
                <a:ea typeface="+mn-ea"/>
                <a:cs typeface="+mn-cs"/>
              </a:rPr>
              <a:t>Less compacted soil particles</a:t>
            </a:r>
          </a:p>
        </p:txBody>
      </p:sp>
      <p:sp>
        <p:nvSpPr>
          <p:cNvPr id="10" name="TextBox 9">
            <a:extLst>
              <a:ext uri="{FF2B5EF4-FFF2-40B4-BE49-F238E27FC236}">
                <a16:creationId xmlns:a16="http://schemas.microsoft.com/office/drawing/2014/main" id="{2D60958C-1969-D1C3-8D39-58C891BA837C}"/>
              </a:ext>
            </a:extLst>
          </p:cNvPr>
          <p:cNvSpPr txBox="1"/>
          <p:nvPr/>
        </p:nvSpPr>
        <p:spPr>
          <a:xfrm>
            <a:off x="7933020" y="5976908"/>
            <a:ext cx="3985386" cy="400110"/>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32F1D"/>
                </a:solidFill>
                <a:effectLst/>
                <a:uLnTx/>
                <a:uFillTx/>
                <a:latin typeface="Work Sans"/>
                <a:ea typeface="+mn-ea"/>
                <a:cs typeface="+mn-cs"/>
              </a:rPr>
              <a:t>More compacted soil particles</a:t>
            </a:r>
          </a:p>
        </p:txBody>
      </p:sp>
    </p:spTree>
    <p:extLst>
      <p:ext uri="{BB962C8B-B14F-4D97-AF65-F5344CB8AC3E}">
        <p14:creationId xmlns:p14="http://schemas.microsoft.com/office/powerpoint/2010/main" val="20213167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F224379-8EA0-FD08-DE21-F0176C24A27C}"/>
              </a:ext>
            </a:extLst>
          </p:cNvPr>
          <p:cNvSpPr>
            <a:spLocks noGrp="1"/>
          </p:cNvSpPr>
          <p:nvPr>
            <p:ph idx="1"/>
          </p:nvPr>
        </p:nvSpPr>
        <p:spPr>
          <a:xfrm>
            <a:off x="551146" y="673100"/>
            <a:ext cx="6306854" cy="5503863"/>
          </a:xfrm>
        </p:spPr>
        <p:txBody>
          <a:bodyPr/>
          <a:lstStyle/>
          <a:p>
            <a:pPr marL="0" indent="0">
              <a:buNone/>
            </a:pPr>
            <a:r>
              <a:rPr lang="en-GB" dirty="0"/>
              <a:t>Plant roots take in water and nutrients for the plant. Plant roots also need oxygen. </a:t>
            </a:r>
          </a:p>
          <a:p>
            <a:pPr marL="0" indent="0">
              <a:buNone/>
            </a:pPr>
            <a:endParaRPr lang="en-GB" dirty="0"/>
          </a:p>
          <a:p>
            <a:pPr marL="0" indent="0">
              <a:buNone/>
            </a:pPr>
            <a:r>
              <a:rPr lang="en-GB" dirty="0"/>
              <a:t>Compaction affects how water and air move through the soil.</a:t>
            </a:r>
          </a:p>
          <a:p>
            <a:pPr marL="0" indent="0">
              <a:buNone/>
            </a:pPr>
            <a:endParaRPr lang="en-GB" dirty="0"/>
          </a:p>
          <a:p>
            <a:pPr marL="0" indent="0">
              <a:buNone/>
            </a:pPr>
            <a:r>
              <a:rPr lang="en-GB" dirty="0"/>
              <a:t>Some plants have roots that are more tolerant of how much water and oxygen they have around. So compaction affects how well these plants can grow.</a:t>
            </a:r>
          </a:p>
          <a:p>
            <a:pPr marL="0" indent="0">
              <a:buNone/>
            </a:pPr>
            <a:endParaRPr lang="en-GB" dirty="0"/>
          </a:p>
          <a:p>
            <a:pPr marL="0" indent="0">
              <a:buNone/>
            </a:pPr>
            <a:endParaRPr lang="en-GB" dirty="0"/>
          </a:p>
        </p:txBody>
      </p:sp>
      <p:pic>
        <p:nvPicPr>
          <p:cNvPr id="5" name="Picture 4">
            <a:extLst>
              <a:ext uri="{FF2B5EF4-FFF2-40B4-BE49-F238E27FC236}">
                <a16:creationId xmlns:a16="http://schemas.microsoft.com/office/drawing/2014/main" id="{E9C2AA70-41D0-B651-7E40-B0EB0EE9758C}"/>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a:fillRect/>
          </a:stretch>
        </p:blipFill>
        <p:spPr bwMode="auto">
          <a:xfrm>
            <a:off x="6853251" y="673100"/>
            <a:ext cx="4787603" cy="41063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5585DFD-F884-8A93-D806-BAA438D1DB66}"/>
              </a:ext>
            </a:extLst>
          </p:cNvPr>
          <p:cNvSpPr txBox="1"/>
          <p:nvPr/>
        </p:nvSpPr>
        <p:spPr>
          <a:xfrm>
            <a:off x="6853251" y="4857750"/>
            <a:ext cx="4957749" cy="923330"/>
          </a:xfrm>
          <a:prstGeom prst="rect">
            <a:avLst/>
          </a:prstGeom>
          <a:noFill/>
        </p:spPr>
        <p:txBody>
          <a:bodyPr wrap="square" lIns="91440" tIns="45720" rIns="91440" bIns="45720" rtlCol="0" anchor="t">
            <a:spAutoFit/>
          </a:bodyPr>
          <a:lstStyle/>
          <a:p>
            <a:r>
              <a:rPr lang="en-GB" dirty="0"/>
              <a:t>Greater plantain can live in very compacted soil. This greater plantain </a:t>
            </a:r>
            <a:r>
              <a:rPr lang="en-GB"/>
              <a:t>plant is growing in a pavement!</a:t>
            </a:r>
          </a:p>
        </p:txBody>
      </p:sp>
    </p:spTree>
    <p:extLst>
      <p:ext uri="{BB962C8B-B14F-4D97-AF65-F5344CB8AC3E}">
        <p14:creationId xmlns:p14="http://schemas.microsoft.com/office/powerpoint/2010/main" val="256063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0E96D-E5CE-1344-B37F-F4B866B709B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A28619E-0123-0D1C-D140-E6A7AA0A9350}"/>
              </a:ext>
            </a:extLst>
          </p:cNvPr>
          <p:cNvSpPr>
            <a:spLocks noGrp="1"/>
          </p:cNvSpPr>
          <p:nvPr>
            <p:ph type="ctrTitle"/>
          </p:nvPr>
        </p:nvSpPr>
        <p:spPr>
          <a:xfrm>
            <a:off x="2361156" y="1773717"/>
            <a:ext cx="7469688" cy="1721958"/>
          </a:xfrm>
        </p:spPr>
        <p:txBody>
          <a:bodyPr/>
          <a:lstStyle/>
          <a:p>
            <a:r>
              <a:rPr lang="en-GB" dirty="0"/>
              <a:t>Types of grassland</a:t>
            </a:r>
          </a:p>
        </p:txBody>
      </p:sp>
    </p:spTree>
    <p:extLst>
      <p:ext uri="{BB962C8B-B14F-4D97-AF65-F5344CB8AC3E}">
        <p14:creationId xmlns:p14="http://schemas.microsoft.com/office/powerpoint/2010/main" val="29745458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65FE218-3DAD-9F9E-30DF-B9EE5BB0197E}"/>
              </a:ext>
            </a:extLst>
          </p:cNvPr>
          <p:cNvSpPr>
            <a:spLocks noGrp="1"/>
          </p:cNvSpPr>
          <p:nvPr>
            <p:ph type="title"/>
          </p:nvPr>
        </p:nvSpPr>
        <p:spPr>
          <a:xfrm>
            <a:off x="551145" y="358894"/>
            <a:ext cx="10802655" cy="824848"/>
          </a:xfrm>
        </p:spPr>
        <p:txBody>
          <a:bodyPr/>
          <a:lstStyle/>
          <a:p>
            <a:r>
              <a:rPr lang="en-GB" dirty="0"/>
              <a:t>Nature Park grassland categories</a:t>
            </a:r>
          </a:p>
        </p:txBody>
      </p:sp>
      <p:sp>
        <p:nvSpPr>
          <p:cNvPr id="14" name="Content Placeholder 4">
            <a:extLst>
              <a:ext uri="{FF2B5EF4-FFF2-40B4-BE49-F238E27FC236}">
                <a16:creationId xmlns:a16="http://schemas.microsoft.com/office/drawing/2014/main" id="{41791543-4D10-3B67-5537-DF9FAD0A7A2F}"/>
              </a:ext>
            </a:extLst>
          </p:cNvPr>
          <p:cNvSpPr txBox="1">
            <a:spLocks/>
          </p:cNvSpPr>
          <p:nvPr/>
        </p:nvSpPr>
        <p:spPr>
          <a:xfrm>
            <a:off x="551145" y="1678489"/>
            <a:ext cx="5712480" cy="33391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GB" sz="2000" dirty="0"/>
              <a:t>The indicators that were selected needed to be common and easy to recognise. These requirements mean the plants can’t be used to exactly identify the grassland type. </a:t>
            </a:r>
          </a:p>
          <a:p>
            <a:pPr marL="0" indent="0">
              <a:lnSpc>
                <a:spcPct val="100000"/>
              </a:lnSpc>
              <a:buNone/>
            </a:pPr>
            <a:endParaRPr lang="en-GB" sz="2000" dirty="0"/>
          </a:p>
          <a:p>
            <a:pPr marL="0" indent="0">
              <a:lnSpc>
                <a:spcPct val="100000"/>
              </a:lnSpc>
              <a:buNone/>
            </a:pPr>
            <a:r>
              <a:rPr lang="en-GB" sz="2000" dirty="0"/>
              <a:t>The Nature Park team have changed amenity grassland to </a:t>
            </a:r>
            <a:r>
              <a:rPr lang="en-GB" sz="2000" b="1" dirty="0"/>
              <a:t>lawns and playing fields</a:t>
            </a:r>
            <a:r>
              <a:rPr lang="en-GB" sz="2000" dirty="0"/>
              <a:t>. Other grassland types are grouped together as </a:t>
            </a:r>
            <a:r>
              <a:rPr lang="en-GB" sz="2000" b="1" dirty="0"/>
              <a:t>meadows</a:t>
            </a:r>
            <a:r>
              <a:rPr lang="en-GB" sz="2000" dirty="0"/>
              <a:t>.</a:t>
            </a:r>
          </a:p>
        </p:txBody>
      </p:sp>
      <p:graphicFrame>
        <p:nvGraphicFramePr>
          <p:cNvPr id="5" name="Content Placeholder 4">
            <a:extLst>
              <a:ext uri="{FF2B5EF4-FFF2-40B4-BE49-F238E27FC236}">
                <a16:creationId xmlns:a16="http://schemas.microsoft.com/office/drawing/2014/main" id="{6A51CCB4-4918-E05D-FBB4-8C912B5F7512}"/>
              </a:ext>
            </a:extLst>
          </p:cNvPr>
          <p:cNvGraphicFramePr>
            <a:graphicFrameLocks/>
          </p:cNvGraphicFramePr>
          <p:nvPr>
            <p:extLst>
              <p:ext uri="{D42A27DB-BD31-4B8C-83A1-F6EECF244321}">
                <p14:modId xmlns:p14="http://schemas.microsoft.com/office/powerpoint/2010/main" val="1674269696"/>
              </p:ext>
            </p:extLst>
          </p:nvPr>
        </p:nvGraphicFramePr>
        <p:xfrm>
          <a:off x="6561670" y="1678488"/>
          <a:ext cx="5325079" cy="3950050"/>
        </p:xfrm>
        <a:graphic>
          <a:graphicData uri="http://schemas.openxmlformats.org/drawingml/2006/table">
            <a:tbl>
              <a:tblPr firstRow="1" bandRow="1">
                <a:tableStyleId>{5C22544A-7EE6-4342-B048-85BDC9FD1C3A}</a:tableStyleId>
              </a:tblPr>
              <a:tblGrid>
                <a:gridCol w="1528313">
                  <a:extLst>
                    <a:ext uri="{9D8B030D-6E8A-4147-A177-3AD203B41FA5}">
                      <a16:colId xmlns:a16="http://schemas.microsoft.com/office/drawing/2014/main" val="989357043"/>
                    </a:ext>
                  </a:extLst>
                </a:gridCol>
                <a:gridCol w="929132">
                  <a:extLst>
                    <a:ext uri="{9D8B030D-6E8A-4147-A177-3AD203B41FA5}">
                      <a16:colId xmlns:a16="http://schemas.microsoft.com/office/drawing/2014/main" val="4111984453"/>
                    </a:ext>
                  </a:extLst>
                </a:gridCol>
                <a:gridCol w="1071536">
                  <a:extLst>
                    <a:ext uri="{9D8B030D-6E8A-4147-A177-3AD203B41FA5}">
                      <a16:colId xmlns:a16="http://schemas.microsoft.com/office/drawing/2014/main" val="2746510969"/>
                    </a:ext>
                  </a:extLst>
                </a:gridCol>
                <a:gridCol w="906963">
                  <a:extLst>
                    <a:ext uri="{9D8B030D-6E8A-4147-A177-3AD203B41FA5}">
                      <a16:colId xmlns:a16="http://schemas.microsoft.com/office/drawing/2014/main" val="3212739015"/>
                    </a:ext>
                  </a:extLst>
                </a:gridCol>
                <a:gridCol w="889135">
                  <a:extLst>
                    <a:ext uri="{9D8B030D-6E8A-4147-A177-3AD203B41FA5}">
                      <a16:colId xmlns:a16="http://schemas.microsoft.com/office/drawing/2014/main" val="1956752413"/>
                    </a:ext>
                  </a:extLst>
                </a:gridCol>
              </a:tblGrid>
              <a:tr h="388970">
                <a:tc gridSpan="5">
                  <a:txBody>
                    <a:bodyPr/>
                    <a:lstStyle/>
                    <a:p>
                      <a:r>
                        <a:rPr lang="en-GB" sz="1600" b="1" dirty="0"/>
                        <a:t>National Plant Monitoring Scheme habitats</a:t>
                      </a:r>
                    </a:p>
                  </a:txBody>
                  <a:tcPr>
                    <a:solidFill>
                      <a:schemeClr val="accent5"/>
                    </a:solidFill>
                  </a:tcPr>
                </a:tc>
                <a:tc hMerge="1">
                  <a:txBody>
                    <a:bodyPr/>
                    <a:lstStyle/>
                    <a:p>
                      <a:endParaRPr lang="en-GB" sz="1200" b="0" dirty="0"/>
                    </a:p>
                  </a:txBody>
                  <a:tcPr>
                    <a:solidFill>
                      <a:schemeClr val="accent5"/>
                    </a:solidFill>
                  </a:tcPr>
                </a:tc>
                <a:tc hMerge="1">
                  <a:txBody>
                    <a:bodyPr/>
                    <a:lstStyle/>
                    <a:p>
                      <a:endParaRPr lang="en-GB" sz="1200" b="0" dirty="0"/>
                    </a:p>
                  </a:txBody>
                  <a:tcPr>
                    <a:solidFill>
                      <a:schemeClr val="accent5"/>
                    </a:solidFill>
                  </a:tcPr>
                </a:tc>
                <a:tc hMerge="1">
                  <a:txBody>
                    <a:bodyPr/>
                    <a:lstStyle/>
                    <a:p>
                      <a:endParaRPr lang="en-GB" sz="1200" b="0" dirty="0"/>
                    </a:p>
                  </a:txBody>
                  <a:tcPr>
                    <a:solidFill>
                      <a:schemeClr val="accent5"/>
                    </a:solidFill>
                  </a:tcPr>
                </a:tc>
                <a:tc hMerge="1">
                  <a:txBody>
                    <a:bodyPr/>
                    <a:lstStyle/>
                    <a:p>
                      <a:endParaRPr lang="en-GB" sz="1200" b="0" dirty="0"/>
                    </a:p>
                  </a:txBody>
                  <a:tcPr>
                    <a:solidFill>
                      <a:schemeClr val="accent5"/>
                    </a:solidFill>
                  </a:tcPr>
                </a:tc>
                <a:extLst>
                  <a:ext uri="{0D108BD9-81ED-4DB2-BD59-A6C34878D82A}">
                    <a16:rowId xmlns:a16="http://schemas.microsoft.com/office/drawing/2014/main" val="1360899039"/>
                  </a:ext>
                </a:extLst>
              </a:tr>
              <a:tr h="388970">
                <a:tc>
                  <a:txBody>
                    <a:bodyPr/>
                    <a:lstStyle/>
                    <a:p>
                      <a:r>
                        <a:rPr lang="en-GB" sz="1100" b="1" dirty="0">
                          <a:solidFill>
                            <a:schemeClr val="bg1"/>
                          </a:solidFill>
                        </a:rPr>
                        <a:t>Indicator species</a:t>
                      </a:r>
                    </a:p>
                  </a:txBody>
                  <a:tcPr>
                    <a:solidFill>
                      <a:schemeClr val="accent1"/>
                    </a:solidFill>
                  </a:tcPr>
                </a:tc>
                <a:tc>
                  <a:txBody>
                    <a:bodyPr/>
                    <a:lstStyle/>
                    <a:p>
                      <a:r>
                        <a:rPr lang="en-GB" sz="1100" b="1" dirty="0">
                          <a:solidFill>
                            <a:schemeClr val="bg1"/>
                          </a:solidFill>
                        </a:rPr>
                        <a:t>Amenity grassland</a:t>
                      </a:r>
                    </a:p>
                  </a:txBody>
                  <a:tcPr>
                    <a:solidFill>
                      <a:schemeClr val="accent1"/>
                    </a:solidFill>
                  </a:tcPr>
                </a:tc>
                <a:tc>
                  <a:txBody>
                    <a:bodyPr/>
                    <a:lstStyle/>
                    <a:p>
                      <a:r>
                        <a:rPr lang="en-GB" sz="1100" b="1" dirty="0">
                          <a:solidFill>
                            <a:schemeClr val="bg1"/>
                          </a:solidFill>
                        </a:rPr>
                        <a:t>Neutral pasture and meadow</a:t>
                      </a:r>
                    </a:p>
                  </a:txBody>
                  <a:tcPr>
                    <a:solidFill>
                      <a:schemeClr val="accent1"/>
                    </a:solidFill>
                  </a:tcPr>
                </a:tc>
                <a:tc>
                  <a:txBody>
                    <a:bodyPr/>
                    <a:lstStyle/>
                    <a:p>
                      <a:r>
                        <a:rPr lang="en-GB" sz="1100" b="1" dirty="0">
                          <a:solidFill>
                            <a:schemeClr val="bg1"/>
                          </a:solidFill>
                        </a:rPr>
                        <a:t>Neutral damp grassland</a:t>
                      </a:r>
                    </a:p>
                  </a:txBody>
                  <a:tcPr>
                    <a:solidFill>
                      <a:schemeClr val="accent1"/>
                    </a:solidFill>
                  </a:tcPr>
                </a:tc>
                <a:tc>
                  <a:txBody>
                    <a:bodyPr/>
                    <a:lstStyle/>
                    <a:p>
                      <a:r>
                        <a:rPr lang="en-GB" sz="1100" b="1" dirty="0">
                          <a:solidFill>
                            <a:schemeClr val="bg1"/>
                          </a:solidFill>
                        </a:rPr>
                        <a:t>Dry acid grassland</a:t>
                      </a:r>
                    </a:p>
                  </a:txBody>
                  <a:tcPr>
                    <a:solidFill>
                      <a:schemeClr val="accent1"/>
                    </a:solidFill>
                  </a:tcPr>
                </a:tc>
                <a:extLst>
                  <a:ext uri="{0D108BD9-81ED-4DB2-BD59-A6C34878D82A}">
                    <a16:rowId xmlns:a16="http://schemas.microsoft.com/office/drawing/2014/main" val="925206637"/>
                  </a:ext>
                </a:extLst>
              </a:tr>
              <a:tr h="370840">
                <a:tc>
                  <a:txBody>
                    <a:bodyPr/>
                    <a:lstStyle/>
                    <a:p>
                      <a:pPr algn="l" fontAlgn="b">
                        <a:buNone/>
                      </a:pPr>
                      <a:r>
                        <a:rPr lang="en-GB" sz="1100" u="none" strike="noStrike" dirty="0">
                          <a:effectLst/>
                        </a:rPr>
                        <a:t>Common mouse-ear</a:t>
                      </a:r>
                      <a:endParaRPr lang="en-GB" sz="11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a:endParaRPr lang="en-GB" sz="1050" dirty="0"/>
                    </a:p>
                  </a:txBody>
                  <a:tcPr/>
                </a:tc>
                <a:tc>
                  <a:txBody>
                    <a:bodyPr/>
                    <a:lstStyle/>
                    <a:p>
                      <a:pPr algn="ctr"/>
                      <a:endParaRPr lang="en-GB" sz="1600" dirty="0"/>
                    </a:p>
                  </a:txBody>
                  <a:tcPr/>
                </a:tc>
                <a:tc>
                  <a:txBody>
                    <a:bodyPr/>
                    <a:lstStyle/>
                    <a:p>
                      <a:pPr algn="ctr"/>
                      <a:endParaRPr lang="en-GB" sz="1600" dirty="0"/>
                    </a:p>
                  </a:txBody>
                  <a:tcPr/>
                </a:tc>
                <a:tc>
                  <a:txBody>
                    <a:bodyPr/>
                    <a:lstStyle/>
                    <a:p>
                      <a:pPr algn="ctr"/>
                      <a:endParaRPr lang="en-GB" sz="1600" dirty="0"/>
                    </a:p>
                  </a:txBody>
                  <a:tcPr/>
                </a:tc>
                <a:extLst>
                  <a:ext uri="{0D108BD9-81ED-4DB2-BD59-A6C34878D82A}">
                    <a16:rowId xmlns:a16="http://schemas.microsoft.com/office/drawing/2014/main" val="106056099"/>
                  </a:ext>
                </a:extLst>
              </a:tr>
              <a:tr h="370840">
                <a:tc>
                  <a:txBody>
                    <a:bodyPr/>
                    <a:lstStyle/>
                    <a:p>
                      <a:pPr algn="l" fontAlgn="b">
                        <a:buNone/>
                      </a:pPr>
                      <a:r>
                        <a:rPr lang="en-GB" sz="1100" u="none" strike="noStrike" dirty="0">
                          <a:effectLst/>
                        </a:rPr>
                        <a:t>Greater plantain</a:t>
                      </a:r>
                      <a:endParaRPr lang="en-GB" sz="11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a:endParaRPr lang="en-GB" sz="1600" dirty="0"/>
                    </a:p>
                  </a:txBody>
                  <a:tcPr/>
                </a:tc>
                <a:tc>
                  <a:txBody>
                    <a:bodyPr/>
                    <a:lstStyle/>
                    <a:p>
                      <a:pPr algn="ctr"/>
                      <a:endParaRPr lang="en-GB" sz="1600" dirty="0"/>
                    </a:p>
                  </a:txBody>
                  <a:tcPr/>
                </a:tc>
                <a:tc>
                  <a:txBody>
                    <a:bodyPr/>
                    <a:lstStyle/>
                    <a:p>
                      <a:pPr algn="ctr"/>
                      <a:endParaRPr lang="en-GB" sz="1600" dirty="0"/>
                    </a:p>
                  </a:txBody>
                  <a:tcPr/>
                </a:tc>
                <a:tc>
                  <a:txBody>
                    <a:bodyPr/>
                    <a:lstStyle/>
                    <a:p>
                      <a:pPr algn="ctr"/>
                      <a:endParaRPr lang="en-GB" sz="1600" dirty="0"/>
                    </a:p>
                  </a:txBody>
                  <a:tcPr/>
                </a:tc>
                <a:extLst>
                  <a:ext uri="{0D108BD9-81ED-4DB2-BD59-A6C34878D82A}">
                    <a16:rowId xmlns:a16="http://schemas.microsoft.com/office/drawing/2014/main" val="947056412"/>
                  </a:ext>
                </a:extLst>
              </a:tr>
              <a:tr h="370840">
                <a:tc>
                  <a:txBody>
                    <a:bodyPr/>
                    <a:lstStyle/>
                    <a:p>
                      <a:pPr algn="l" fontAlgn="b">
                        <a:buNone/>
                      </a:pPr>
                      <a:r>
                        <a:rPr lang="en-GB" sz="1100" u="none" strike="noStrike" dirty="0">
                          <a:effectLst/>
                        </a:rPr>
                        <a:t>Broad-leaved dock</a:t>
                      </a:r>
                      <a:endParaRPr lang="en-GB" sz="11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a:endParaRPr lang="en-GB"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a:t>
                      </a:r>
                    </a:p>
                  </a:txBody>
                  <a:tcPr/>
                </a:tc>
                <a:tc>
                  <a:txBody>
                    <a:bodyPr/>
                    <a:lstStyle/>
                    <a:p>
                      <a:pPr algn="ctr"/>
                      <a:r>
                        <a:rPr lang="en-GB" sz="1600" dirty="0"/>
                        <a:t>-</a:t>
                      </a:r>
                    </a:p>
                  </a:txBody>
                  <a:tcPr/>
                </a:tc>
                <a:tc>
                  <a:txBody>
                    <a:bodyPr/>
                    <a:lstStyle/>
                    <a:p>
                      <a:pPr algn="ctr"/>
                      <a:endParaRPr lang="en-GB" sz="1600" dirty="0"/>
                    </a:p>
                  </a:txBody>
                  <a:tcPr/>
                </a:tc>
                <a:extLst>
                  <a:ext uri="{0D108BD9-81ED-4DB2-BD59-A6C34878D82A}">
                    <a16:rowId xmlns:a16="http://schemas.microsoft.com/office/drawing/2014/main" val="2776322111"/>
                  </a:ext>
                </a:extLst>
              </a:tr>
              <a:tr h="370840">
                <a:tc>
                  <a:txBody>
                    <a:bodyPr/>
                    <a:lstStyle/>
                    <a:p>
                      <a:pPr algn="l" fontAlgn="b">
                        <a:buNone/>
                      </a:pPr>
                      <a:r>
                        <a:rPr lang="en-GB" sz="1100" u="none" strike="noStrike" dirty="0">
                          <a:effectLst/>
                        </a:rPr>
                        <a:t>Daisy</a:t>
                      </a:r>
                      <a:endParaRPr lang="en-GB" sz="11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a:endParaRPr lang="en-GB" sz="1600" dirty="0"/>
                    </a:p>
                  </a:txBody>
                  <a:tcPr/>
                </a:tc>
                <a:tc>
                  <a:txBody>
                    <a:bodyPr/>
                    <a:lstStyle/>
                    <a:p>
                      <a:pPr algn="ctr"/>
                      <a:endParaRPr lang="en-GB" sz="1600" dirty="0"/>
                    </a:p>
                  </a:txBody>
                  <a:tcPr/>
                </a:tc>
                <a:tc>
                  <a:txBody>
                    <a:bodyPr/>
                    <a:lstStyle/>
                    <a:p>
                      <a:pPr algn="ctr"/>
                      <a:endParaRPr lang="en-GB" sz="1600" dirty="0"/>
                    </a:p>
                  </a:txBody>
                  <a:tcPr/>
                </a:tc>
                <a:tc>
                  <a:txBody>
                    <a:bodyPr/>
                    <a:lstStyle/>
                    <a:p>
                      <a:pPr algn="ctr"/>
                      <a:endParaRPr lang="en-GB" sz="1600" dirty="0"/>
                    </a:p>
                  </a:txBody>
                  <a:tcPr/>
                </a:tc>
                <a:extLst>
                  <a:ext uri="{0D108BD9-81ED-4DB2-BD59-A6C34878D82A}">
                    <a16:rowId xmlns:a16="http://schemas.microsoft.com/office/drawing/2014/main" val="557610013"/>
                  </a:ext>
                </a:extLst>
              </a:tr>
              <a:tr h="370840">
                <a:tc>
                  <a:txBody>
                    <a:bodyPr/>
                    <a:lstStyle/>
                    <a:p>
                      <a:pPr algn="l" fontAlgn="b">
                        <a:buNone/>
                      </a:pPr>
                      <a:r>
                        <a:rPr lang="en-GB" sz="1100" u="none" strike="noStrike" dirty="0">
                          <a:effectLst/>
                        </a:rPr>
                        <a:t>Dandelion</a:t>
                      </a:r>
                      <a:endParaRPr lang="en-GB" sz="11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a:endParaRPr lang="en-GB" sz="1600" dirty="0"/>
                    </a:p>
                  </a:txBody>
                  <a:tcPr/>
                </a:tc>
                <a:tc>
                  <a:txBody>
                    <a:bodyPr/>
                    <a:lstStyle/>
                    <a:p>
                      <a:pPr algn="ctr"/>
                      <a:endParaRPr lang="en-GB" sz="1600" dirty="0"/>
                    </a:p>
                  </a:txBody>
                  <a:tcPr/>
                </a:tc>
                <a:tc>
                  <a:txBody>
                    <a:bodyPr/>
                    <a:lstStyle/>
                    <a:p>
                      <a:pPr algn="ctr"/>
                      <a:endParaRPr lang="en-GB" sz="1600" dirty="0"/>
                    </a:p>
                  </a:txBody>
                  <a:tcPr/>
                </a:tc>
                <a:tc>
                  <a:txBody>
                    <a:bodyPr/>
                    <a:lstStyle/>
                    <a:p>
                      <a:pPr algn="ctr"/>
                      <a:endParaRPr lang="en-GB" sz="1600" dirty="0"/>
                    </a:p>
                  </a:txBody>
                  <a:tcPr/>
                </a:tc>
                <a:extLst>
                  <a:ext uri="{0D108BD9-81ED-4DB2-BD59-A6C34878D82A}">
                    <a16:rowId xmlns:a16="http://schemas.microsoft.com/office/drawing/2014/main" val="2881465052"/>
                  </a:ext>
                </a:extLst>
              </a:tr>
              <a:tr h="370840">
                <a:tc>
                  <a:txBody>
                    <a:bodyPr/>
                    <a:lstStyle/>
                    <a:p>
                      <a:pPr algn="l" fontAlgn="b">
                        <a:buNone/>
                      </a:pPr>
                      <a:r>
                        <a:rPr lang="en-GB" sz="1100" u="none" strike="noStrike" dirty="0">
                          <a:effectLst/>
                        </a:rPr>
                        <a:t>Clovers</a:t>
                      </a:r>
                      <a:endParaRPr lang="en-GB" sz="11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a:endParaRPr lang="en-GB" sz="1600" dirty="0"/>
                    </a:p>
                  </a:txBody>
                  <a:tcPr/>
                </a:tc>
                <a:tc>
                  <a:txBody>
                    <a:bodyPr/>
                    <a:lstStyle/>
                    <a:p>
                      <a:pPr algn="ctr"/>
                      <a:endParaRPr lang="en-GB" sz="1600" dirty="0"/>
                    </a:p>
                  </a:txBody>
                  <a:tcPr/>
                </a:tc>
                <a:tc>
                  <a:txBody>
                    <a:bodyPr/>
                    <a:lstStyle/>
                    <a:p>
                      <a:pPr algn="ctr"/>
                      <a:endParaRPr lang="en-GB" sz="1600" dirty="0"/>
                    </a:p>
                  </a:txBody>
                  <a:tcPr/>
                </a:tc>
                <a:tc>
                  <a:txBody>
                    <a:bodyPr/>
                    <a:lstStyle/>
                    <a:p>
                      <a:pPr algn="ctr"/>
                      <a:endParaRPr lang="en-GB" sz="1600" dirty="0"/>
                    </a:p>
                  </a:txBody>
                  <a:tcPr/>
                </a:tc>
                <a:extLst>
                  <a:ext uri="{0D108BD9-81ED-4DB2-BD59-A6C34878D82A}">
                    <a16:rowId xmlns:a16="http://schemas.microsoft.com/office/drawing/2014/main" val="2018573855"/>
                  </a:ext>
                </a:extLst>
              </a:tr>
              <a:tr h="370840">
                <a:tc>
                  <a:txBody>
                    <a:bodyPr/>
                    <a:lstStyle/>
                    <a:p>
                      <a:pPr algn="l" fontAlgn="b">
                        <a:buNone/>
                      </a:pPr>
                      <a:r>
                        <a:rPr lang="en-GB" sz="1100" u="none" strike="noStrike" dirty="0">
                          <a:effectLst/>
                        </a:rPr>
                        <a:t>Yarrow</a:t>
                      </a:r>
                      <a:endParaRPr lang="en-GB" sz="11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a:endParaRPr lang="en-GB" sz="1600" dirty="0"/>
                    </a:p>
                  </a:txBody>
                  <a:tcPr/>
                </a:tc>
                <a:tc>
                  <a:txBody>
                    <a:bodyPr/>
                    <a:lstStyle/>
                    <a:p>
                      <a:pPr algn="ctr"/>
                      <a:endParaRPr lang="en-GB" sz="1600" dirty="0"/>
                    </a:p>
                  </a:txBody>
                  <a:tcPr/>
                </a:tc>
                <a:tc>
                  <a:txBody>
                    <a:bodyPr/>
                    <a:lstStyle/>
                    <a:p>
                      <a:pPr algn="ctr"/>
                      <a:endParaRPr lang="en-GB" sz="1600" dirty="0"/>
                    </a:p>
                  </a:txBody>
                  <a:tcPr/>
                </a:tc>
                <a:tc>
                  <a:txBody>
                    <a:bodyPr/>
                    <a:lstStyle/>
                    <a:p>
                      <a:pPr algn="ctr"/>
                      <a:endParaRPr lang="en-GB" sz="1600" dirty="0"/>
                    </a:p>
                  </a:txBody>
                  <a:tcPr/>
                </a:tc>
                <a:extLst>
                  <a:ext uri="{0D108BD9-81ED-4DB2-BD59-A6C34878D82A}">
                    <a16:rowId xmlns:a16="http://schemas.microsoft.com/office/drawing/2014/main" val="1995972523"/>
                  </a:ext>
                </a:extLst>
              </a:tr>
              <a:tr h="370840">
                <a:tc>
                  <a:txBody>
                    <a:bodyPr/>
                    <a:lstStyle/>
                    <a:p>
                      <a:pPr algn="l" fontAlgn="b">
                        <a:buNone/>
                      </a:pPr>
                      <a:r>
                        <a:rPr lang="en-GB" sz="1100" u="none" strike="noStrike" dirty="0">
                          <a:effectLst/>
                        </a:rPr>
                        <a:t>Yellow-rattle</a:t>
                      </a:r>
                      <a:endParaRPr lang="en-GB" sz="1100" b="0" i="0" u="none" strike="noStrike" dirty="0">
                        <a:solidFill>
                          <a:srgbClr val="000000"/>
                        </a:solidFill>
                        <a:effectLst/>
                        <a:latin typeface="Aptos Narrow" panose="020B0004020202020204" pitchFamily="34" charset="0"/>
                      </a:endParaRPr>
                    </a:p>
                  </a:txBody>
                  <a:tcPr marL="9525" marR="9525" marT="9525" marB="0" anchor="ctr"/>
                </a:tc>
                <a:tc>
                  <a:txBody>
                    <a:bodyPr/>
                    <a:lstStyle/>
                    <a:p>
                      <a:pPr algn="ctr"/>
                      <a:endParaRPr lang="en-GB" sz="1600" dirty="0"/>
                    </a:p>
                  </a:txBody>
                  <a:tcPr/>
                </a:tc>
                <a:tc>
                  <a:txBody>
                    <a:bodyPr/>
                    <a:lstStyle/>
                    <a:p>
                      <a:pPr algn="ctr"/>
                      <a:endParaRPr lang="en-GB" sz="1600" dirty="0"/>
                    </a:p>
                  </a:txBody>
                  <a:tcPr/>
                </a:tc>
                <a:tc>
                  <a:txBody>
                    <a:bodyPr/>
                    <a:lstStyle/>
                    <a:p>
                      <a:pPr algn="ctr"/>
                      <a:endParaRPr lang="en-GB" sz="1600" dirty="0"/>
                    </a:p>
                  </a:txBody>
                  <a:tcPr/>
                </a:tc>
                <a:tc>
                  <a:txBody>
                    <a:bodyPr/>
                    <a:lstStyle/>
                    <a:p>
                      <a:pPr algn="ctr"/>
                      <a:endParaRPr lang="en-GB" sz="1600" dirty="0"/>
                    </a:p>
                  </a:txBody>
                  <a:tcPr/>
                </a:tc>
                <a:extLst>
                  <a:ext uri="{0D108BD9-81ED-4DB2-BD59-A6C34878D82A}">
                    <a16:rowId xmlns:a16="http://schemas.microsoft.com/office/drawing/2014/main" val="1357452422"/>
                  </a:ext>
                </a:extLst>
              </a:tr>
            </a:tbl>
          </a:graphicData>
        </a:graphic>
      </p:graphicFrame>
      <p:pic>
        <p:nvPicPr>
          <p:cNvPr id="3" name="Graphic 2" descr="Tick with solid fill">
            <a:extLst>
              <a:ext uri="{FF2B5EF4-FFF2-40B4-BE49-F238E27FC236}">
                <a16:creationId xmlns:a16="http://schemas.microsoft.com/office/drawing/2014/main" id="{A3BAB50C-D091-61F9-CA71-9FFAE96BC34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360704" y="3790875"/>
            <a:ext cx="338489" cy="338489"/>
          </a:xfrm>
          <a:prstGeom prst="rect">
            <a:avLst/>
          </a:prstGeom>
        </p:spPr>
      </p:pic>
      <p:pic>
        <p:nvPicPr>
          <p:cNvPr id="4" name="Graphic 3" descr="Tick with solid fill">
            <a:extLst>
              <a:ext uri="{FF2B5EF4-FFF2-40B4-BE49-F238E27FC236}">
                <a16:creationId xmlns:a16="http://schemas.microsoft.com/office/drawing/2014/main" id="{17E7E594-8765-DF29-07B5-CDC717D1BCD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365516" y="4190952"/>
            <a:ext cx="338489" cy="338489"/>
          </a:xfrm>
          <a:prstGeom prst="rect">
            <a:avLst/>
          </a:prstGeom>
        </p:spPr>
      </p:pic>
      <p:pic>
        <p:nvPicPr>
          <p:cNvPr id="8" name="Graphic 7" descr="Tick with solid fill">
            <a:extLst>
              <a:ext uri="{FF2B5EF4-FFF2-40B4-BE49-F238E27FC236}">
                <a16:creationId xmlns:a16="http://schemas.microsoft.com/office/drawing/2014/main" id="{E6FF124D-C44F-EE37-D13B-DB7A08C9A9B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360704" y="4917027"/>
            <a:ext cx="338489" cy="338489"/>
          </a:xfrm>
          <a:prstGeom prst="rect">
            <a:avLst/>
          </a:prstGeom>
        </p:spPr>
      </p:pic>
      <p:pic>
        <p:nvPicPr>
          <p:cNvPr id="9" name="Graphic 8" descr="Tick with solid fill">
            <a:extLst>
              <a:ext uri="{FF2B5EF4-FFF2-40B4-BE49-F238E27FC236}">
                <a16:creationId xmlns:a16="http://schemas.microsoft.com/office/drawing/2014/main" id="{8310713F-3F34-E3B6-26AB-BE8AB6CB31E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360704" y="5280065"/>
            <a:ext cx="338489" cy="338489"/>
          </a:xfrm>
          <a:prstGeom prst="rect">
            <a:avLst/>
          </a:prstGeom>
        </p:spPr>
      </p:pic>
      <p:pic>
        <p:nvPicPr>
          <p:cNvPr id="10" name="Graphic 9" descr="Tick with solid fill">
            <a:extLst>
              <a:ext uri="{FF2B5EF4-FFF2-40B4-BE49-F238E27FC236}">
                <a16:creationId xmlns:a16="http://schemas.microsoft.com/office/drawing/2014/main" id="{D7BECFDA-BC69-F1E2-AFCB-CA1BC573C71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451181" y="5280065"/>
            <a:ext cx="338489" cy="338489"/>
          </a:xfrm>
          <a:prstGeom prst="rect">
            <a:avLst/>
          </a:prstGeom>
        </p:spPr>
      </p:pic>
      <p:pic>
        <p:nvPicPr>
          <p:cNvPr id="11" name="Graphic 10" descr="Tick with solid fill">
            <a:extLst>
              <a:ext uri="{FF2B5EF4-FFF2-40B4-BE49-F238E27FC236}">
                <a16:creationId xmlns:a16="http://schemas.microsoft.com/office/drawing/2014/main" id="{543C4D36-F2C2-F0BE-A685-32CF6986FEDD}"/>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451181" y="2691991"/>
            <a:ext cx="338489" cy="338489"/>
          </a:xfrm>
          <a:prstGeom prst="rect">
            <a:avLst/>
          </a:prstGeom>
        </p:spPr>
      </p:pic>
      <p:pic>
        <p:nvPicPr>
          <p:cNvPr id="12" name="Graphic 11" descr="Tick with solid fill">
            <a:extLst>
              <a:ext uri="{FF2B5EF4-FFF2-40B4-BE49-F238E27FC236}">
                <a16:creationId xmlns:a16="http://schemas.microsoft.com/office/drawing/2014/main" id="{EC2B99EC-D396-4D97-DA99-C34848D7B0F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17868" y="3790874"/>
            <a:ext cx="338489" cy="338489"/>
          </a:xfrm>
          <a:prstGeom prst="rect">
            <a:avLst/>
          </a:prstGeom>
        </p:spPr>
      </p:pic>
      <p:pic>
        <p:nvPicPr>
          <p:cNvPr id="13" name="Graphic 12" descr="Tick with solid fill">
            <a:extLst>
              <a:ext uri="{FF2B5EF4-FFF2-40B4-BE49-F238E27FC236}">
                <a16:creationId xmlns:a16="http://schemas.microsoft.com/office/drawing/2014/main" id="{F640ADA2-ADE1-B65F-40EF-4979EF66A8C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317868" y="5255516"/>
            <a:ext cx="338489" cy="338489"/>
          </a:xfrm>
          <a:prstGeom prst="rect">
            <a:avLst/>
          </a:prstGeom>
        </p:spPr>
      </p:pic>
      <p:pic>
        <p:nvPicPr>
          <p:cNvPr id="15" name="Graphic 14" descr="Tick with solid fill">
            <a:extLst>
              <a:ext uri="{FF2B5EF4-FFF2-40B4-BE49-F238E27FC236}">
                <a16:creationId xmlns:a16="http://schemas.microsoft.com/office/drawing/2014/main" id="{6F6E36F4-12FD-1E50-5118-D2B53FDDD93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1184555" y="4917026"/>
            <a:ext cx="338489" cy="338489"/>
          </a:xfrm>
          <a:prstGeom prst="rect">
            <a:avLst/>
          </a:prstGeom>
        </p:spPr>
      </p:pic>
      <p:grpSp>
        <p:nvGrpSpPr>
          <p:cNvPr id="19" name="Group 18">
            <a:extLst>
              <a:ext uri="{FF2B5EF4-FFF2-40B4-BE49-F238E27FC236}">
                <a16:creationId xmlns:a16="http://schemas.microsoft.com/office/drawing/2014/main" id="{E357E3CE-075F-0EF5-A85A-D6A663225541}"/>
              </a:ext>
            </a:extLst>
          </p:cNvPr>
          <p:cNvGrpSpPr/>
          <p:nvPr/>
        </p:nvGrpSpPr>
        <p:grpSpPr>
          <a:xfrm>
            <a:off x="9618770" y="5770335"/>
            <a:ext cx="2267979" cy="646331"/>
            <a:chOff x="9122116" y="5770335"/>
            <a:chExt cx="2518739" cy="646331"/>
          </a:xfrm>
        </p:grpSpPr>
        <p:sp>
          <p:nvSpPr>
            <p:cNvPr id="6" name="TextBox 5">
              <a:extLst>
                <a:ext uri="{FF2B5EF4-FFF2-40B4-BE49-F238E27FC236}">
                  <a16:creationId xmlns:a16="http://schemas.microsoft.com/office/drawing/2014/main" id="{BB8F484B-E794-3DC6-3512-C6DB5266C77C}"/>
                </a:ext>
              </a:extLst>
            </p:cNvPr>
            <p:cNvSpPr txBox="1"/>
            <p:nvPr/>
          </p:nvSpPr>
          <p:spPr>
            <a:xfrm>
              <a:off x="9449575" y="5770335"/>
              <a:ext cx="2191280" cy="646331"/>
            </a:xfrm>
            <a:prstGeom prst="rect">
              <a:avLst/>
            </a:prstGeom>
            <a:noFill/>
          </p:spPr>
          <p:txBody>
            <a:bodyPr wrap="square" rtlCol="0">
              <a:spAutoFit/>
            </a:bodyPr>
            <a:lstStyle/>
            <a:p>
              <a:r>
                <a:rPr lang="en-GB" sz="1200" dirty="0"/>
                <a:t>indicator of this habitat</a:t>
              </a:r>
            </a:p>
            <a:p>
              <a:r>
                <a:rPr lang="en-GB" sz="1200" dirty="0"/>
                <a:t>indicates the habitat is not in good health</a:t>
              </a:r>
            </a:p>
          </p:txBody>
        </p:sp>
        <p:pic>
          <p:nvPicPr>
            <p:cNvPr id="16" name="Graphic 15" descr="Tick with solid fill">
              <a:extLst>
                <a:ext uri="{FF2B5EF4-FFF2-40B4-BE49-F238E27FC236}">
                  <a16:creationId xmlns:a16="http://schemas.microsoft.com/office/drawing/2014/main" id="{F1C3E896-5A61-2597-2070-342EFFD78EB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241030" y="5802743"/>
              <a:ext cx="185946" cy="185946"/>
            </a:xfrm>
            <a:prstGeom prst="rect">
              <a:avLst/>
            </a:prstGeom>
          </p:spPr>
        </p:pic>
        <p:sp>
          <p:nvSpPr>
            <p:cNvPr id="18" name="TextBox 17">
              <a:extLst>
                <a:ext uri="{FF2B5EF4-FFF2-40B4-BE49-F238E27FC236}">
                  <a16:creationId xmlns:a16="http://schemas.microsoft.com/office/drawing/2014/main" id="{C7AC3ECA-6CE9-0EEA-EB72-1FAC7EE2EC5B}"/>
                </a:ext>
              </a:extLst>
            </p:cNvPr>
            <p:cNvSpPr txBox="1"/>
            <p:nvPr/>
          </p:nvSpPr>
          <p:spPr>
            <a:xfrm>
              <a:off x="9122116" y="5865608"/>
              <a:ext cx="422308" cy="461665"/>
            </a:xfrm>
            <a:prstGeom prst="rect">
              <a:avLst/>
            </a:prstGeom>
            <a:noFill/>
          </p:spPr>
          <p:txBody>
            <a:bodyPr wrap="square">
              <a:spAutoFit/>
            </a:bodyPr>
            <a:lstStyle/>
            <a:p>
              <a:pPr algn="ctr"/>
              <a:r>
                <a:rPr lang="en-GB" sz="2400" dirty="0"/>
                <a:t>-</a:t>
              </a:r>
            </a:p>
          </p:txBody>
        </p:sp>
      </p:grpSp>
      <p:sp>
        <p:nvSpPr>
          <p:cNvPr id="17" name="TextBox 16">
            <a:extLst>
              <a:ext uri="{FF2B5EF4-FFF2-40B4-BE49-F238E27FC236}">
                <a16:creationId xmlns:a16="http://schemas.microsoft.com/office/drawing/2014/main" id="{6DC42EC2-60E5-BA38-0EAF-0D869112D491}"/>
              </a:ext>
            </a:extLst>
          </p:cNvPr>
          <p:cNvSpPr txBox="1"/>
          <p:nvPr/>
        </p:nvSpPr>
        <p:spPr>
          <a:xfrm>
            <a:off x="5931996" y="6593200"/>
            <a:ext cx="6306420" cy="253916"/>
          </a:xfrm>
          <a:prstGeom prst="rect">
            <a:avLst/>
          </a:prstGeom>
          <a:noFill/>
        </p:spPr>
        <p:txBody>
          <a:bodyPr wrap="square">
            <a:spAutoFit/>
          </a:bodyPr>
          <a:lstStyle/>
          <a:p>
            <a:r>
              <a:rPr lang="en-GB" sz="1000" dirty="0"/>
              <a:t>For more information about natural grassland habitats, see the </a:t>
            </a:r>
            <a:r>
              <a:rPr lang="en-GB" sz="1000" dirty="0">
                <a:hlinkClick r:id="rId4"/>
              </a:rPr>
              <a:t>Grassland ecosystems resource</a:t>
            </a:r>
            <a:r>
              <a:rPr lang="en-GB" sz="1000" dirty="0"/>
              <a:t>.</a:t>
            </a:r>
          </a:p>
        </p:txBody>
      </p:sp>
    </p:spTree>
    <p:extLst>
      <p:ext uri="{BB962C8B-B14F-4D97-AF65-F5344CB8AC3E}">
        <p14:creationId xmlns:p14="http://schemas.microsoft.com/office/powerpoint/2010/main" val="5021866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3B36E-4E43-AFF3-B2E1-ED98628544FB}"/>
              </a:ext>
            </a:extLst>
          </p:cNvPr>
          <p:cNvSpPr>
            <a:spLocks noGrp="1"/>
          </p:cNvSpPr>
          <p:nvPr>
            <p:ph type="title"/>
          </p:nvPr>
        </p:nvSpPr>
        <p:spPr/>
        <p:txBody>
          <a:bodyPr/>
          <a:lstStyle/>
          <a:p>
            <a:r>
              <a:rPr lang="en-GB">
                <a:latin typeface="Work Sans"/>
              </a:rPr>
              <a:t>Playing fields or lawns</a:t>
            </a:r>
            <a:endParaRPr lang="en-GB"/>
          </a:p>
        </p:txBody>
      </p:sp>
      <p:grpSp>
        <p:nvGrpSpPr>
          <p:cNvPr id="20" name="Group 19">
            <a:extLst>
              <a:ext uri="{FF2B5EF4-FFF2-40B4-BE49-F238E27FC236}">
                <a16:creationId xmlns:a16="http://schemas.microsoft.com/office/drawing/2014/main" id="{F4505DA1-8326-891A-14D4-24F5B5D4CEBB}"/>
              </a:ext>
            </a:extLst>
          </p:cNvPr>
          <p:cNvGrpSpPr/>
          <p:nvPr/>
        </p:nvGrpSpPr>
        <p:grpSpPr>
          <a:xfrm>
            <a:off x="8645986" y="1352227"/>
            <a:ext cx="1490246" cy="1693906"/>
            <a:chOff x="8586566" y="6776630"/>
            <a:chExt cx="1490246" cy="1693906"/>
          </a:xfrm>
        </p:grpSpPr>
        <p:pic>
          <p:nvPicPr>
            <p:cNvPr id="7" name="Picture 6" descr="A drawing of a plant&#10;&#10;AI-generated content may be incorrect.">
              <a:extLst>
                <a:ext uri="{FF2B5EF4-FFF2-40B4-BE49-F238E27FC236}">
                  <a16:creationId xmlns:a16="http://schemas.microsoft.com/office/drawing/2014/main" id="{65F4EFCA-444F-3AE1-7560-0E3A767B6F0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6566" y="6776630"/>
              <a:ext cx="1443854" cy="1259025"/>
            </a:xfrm>
            <a:prstGeom prst="rect">
              <a:avLst/>
            </a:prstGeom>
            <a:ln>
              <a:noFill/>
            </a:ln>
          </p:spPr>
        </p:pic>
        <p:sp>
          <p:nvSpPr>
            <p:cNvPr id="13" name="Content Placeholder 2">
              <a:extLst>
                <a:ext uri="{FF2B5EF4-FFF2-40B4-BE49-F238E27FC236}">
                  <a16:creationId xmlns:a16="http://schemas.microsoft.com/office/drawing/2014/main" id="{2ABD26D7-6219-4165-68F9-D2BE2D9F6B25}"/>
                </a:ext>
              </a:extLst>
            </p:cNvPr>
            <p:cNvSpPr txBox="1">
              <a:spLocks/>
            </p:cNvSpPr>
            <p:nvPr/>
          </p:nvSpPr>
          <p:spPr>
            <a:xfrm>
              <a:off x="8758620" y="8035655"/>
              <a:ext cx="1318192" cy="4348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latin typeface="Work Sans"/>
                </a:rPr>
                <a:t>Dandelion</a:t>
              </a:r>
              <a:endParaRPr lang="en-US" sz="1600" dirty="0"/>
            </a:p>
          </p:txBody>
        </p:sp>
      </p:grpSp>
      <p:sp>
        <p:nvSpPr>
          <p:cNvPr id="16" name="Content Placeholder 2">
            <a:extLst>
              <a:ext uri="{FF2B5EF4-FFF2-40B4-BE49-F238E27FC236}">
                <a16:creationId xmlns:a16="http://schemas.microsoft.com/office/drawing/2014/main" id="{24DFA1F9-7A76-1DFB-5EB9-A67AA7AEF366}"/>
              </a:ext>
            </a:extLst>
          </p:cNvPr>
          <p:cNvSpPr txBox="1">
            <a:spLocks/>
          </p:cNvSpPr>
          <p:nvPr/>
        </p:nvSpPr>
        <p:spPr>
          <a:xfrm>
            <a:off x="651158" y="1542077"/>
            <a:ext cx="4403571" cy="822710"/>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latin typeface="Work Sans"/>
              </a:rPr>
              <a:t>plants usually under 10cm tall</a:t>
            </a:r>
          </a:p>
          <a:p>
            <a:r>
              <a:rPr lang="en-GB" sz="1800" b="1" dirty="0">
                <a:latin typeface="Work Sans"/>
              </a:rPr>
              <a:t>fewer than eight </a:t>
            </a:r>
            <a:r>
              <a:rPr lang="en-GB" sz="1800" dirty="0">
                <a:latin typeface="Work Sans"/>
              </a:rPr>
              <a:t>leaf types in a 1sqm area</a:t>
            </a:r>
            <a:endParaRPr lang="en-GB" sz="1800" dirty="0"/>
          </a:p>
        </p:txBody>
      </p:sp>
      <p:pic>
        <p:nvPicPr>
          <p:cNvPr id="17" name="Picture 16" descr="A grassy field with trees and a fence&#10;&#10;AI-generated content may be incorrect.">
            <a:extLst>
              <a:ext uri="{FF2B5EF4-FFF2-40B4-BE49-F238E27FC236}">
                <a16:creationId xmlns:a16="http://schemas.microsoft.com/office/drawing/2014/main" id="{309D8115-344A-D3C4-0E47-E322A07C13E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0862" y="2716890"/>
            <a:ext cx="3961526" cy="2946990"/>
          </a:xfrm>
          <a:prstGeom prst="rect">
            <a:avLst/>
          </a:prstGeom>
        </p:spPr>
      </p:pic>
      <p:grpSp>
        <p:nvGrpSpPr>
          <p:cNvPr id="21" name="Group 20">
            <a:extLst>
              <a:ext uri="{FF2B5EF4-FFF2-40B4-BE49-F238E27FC236}">
                <a16:creationId xmlns:a16="http://schemas.microsoft.com/office/drawing/2014/main" id="{12297390-CC23-75B0-3D15-3FE5FB13653C}"/>
              </a:ext>
            </a:extLst>
          </p:cNvPr>
          <p:cNvGrpSpPr/>
          <p:nvPr/>
        </p:nvGrpSpPr>
        <p:grpSpPr>
          <a:xfrm>
            <a:off x="9704956" y="3429000"/>
            <a:ext cx="1963455" cy="1727060"/>
            <a:chOff x="9238747" y="2323742"/>
            <a:chExt cx="1963455" cy="1727060"/>
          </a:xfrm>
        </p:grpSpPr>
        <p:pic>
          <p:nvPicPr>
            <p:cNvPr id="3" name="Content Placeholder 10" descr="A black and white drawing of a flower&#10;&#10;AI-generated content may be incorrect.">
              <a:extLst>
                <a:ext uri="{FF2B5EF4-FFF2-40B4-BE49-F238E27FC236}">
                  <a16:creationId xmlns:a16="http://schemas.microsoft.com/office/drawing/2014/main" id="{A008F82C-3FAD-5F76-F3CB-238F44198BE9}"/>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9498678" y="2323742"/>
              <a:ext cx="1259981" cy="1241298"/>
            </a:xfrm>
            <a:prstGeom prst="rect">
              <a:avLst/>
            </a:prstGeom>
          </p:spPr>
        </p:pic>
        <p:sp>
          <p:nvSpPr>
            <p:cNvPr id="9" name="Content Placeholder 2">
              <a:extLst>
                <a:ext uri="{FF2B5EF4-FFF2-40B4-BE49-F238E27FC236}">
                  <a16:creationId xmlns:a16="http://schemas.microsoft.com/office/drawing/2014/main" id="{F24A1B29-875B-5F0B-5904-ACBA3F85209E}"/>
                </a:ext>
              </a:extLst>
            </p:cNvPr>
            <p:cNvSpPr txBox="1">
              <a:spLocks/>
            </p:cNvSpPr>
            <p:nvPr/>
          </p:nvSpPr>
          <p:spPr>
            <a:xfrm>
              <a:off x="9238747" y="3587834"/>
              <a:ext cx="1963455" cy="4629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latin typeface="Work Sans"/>
                </a:rPr>
                <a:t>Greater plantain</a:t>
              </a:r>
              <a:endParaRPr lang="en-US" sz="1600" dirty="0"/>
            </a:p>
          </p:txBody>
        </p:sp>
      </p:grpSp>
      <p:sp>
        <p:nvSpPr>
          <p:cNvPr id="19" name="TextBox 18">
            <a:extLst>
              <a:ext uri="{FF2B5EF4-FFF2-40B4-BE49-F238E27FC236}">
                <a16:creationId xmlns:a16="http://schemas.microsoft.com/office/drawing/2014/main" id="{D7B6C4E1-4D6A-4089-2859-AD7DBB5816AB}"/>
              </a:ext>
            </a:extLst>
          </p:cNvPr>
          <p:cNvSpPr txBox="1"/>
          <p:nvPr/>
        </p:nvSpPr>
        <p:spPr>
          <a:xfrm>
            <a:off x="8720487" y="146421"/>
            <a:ext cx="3308861" cy="400110"/>
          </a:xfrm>
          <a:prstGeom prst="rect">
            <a:avLst/>
          </a:prstGeom>
          <a:solidFill>
            <a:schemeClr val="accent2"/>
          </a:solidFill>
        </p:spPr>
        <p:txBody>
          <a:bodyPr wrap="square" lIns="91440" tIns="45720" rIns="91440" bIns="45720" rtlCol="0" anchor="t">
            <a:spAutoFit/>
          </a:bodyPr>
          <a:lstStyle/>
          <a:p>
            <a:r>
              <a:rPr lang="en-GB" sz="2000"/>
              <a:t>Nature Park habitat type</a:t>
            </a:r>
            <a:endParaRPr lang="en-GB" sz="2000" dirty="0"/>
          </a:p>
        </p:txBody>
      </p:sp>
      <p:grpSp>
        <p:nvGrpSpPr>
          <p:cNvPr id="22" name="Group 21">
            <a:extLst>
              <a:ext uri="{FF2B5EF4-FFF2-40B4-BE49-F238E27FC236}">
                <a16:creationId xmlns:a16="http://schemas.microsoft.com/office/drawing/2014/main" id="{BF5FEB25-AB10-31F6-A819-BAB7810CEFA1}"/>
              </a:ext>
            </a:extLst>
          </p:cNvPr>
          <p:cNvGrpSpPr/>
          <p:nvPr/>
        </p:nvGrpSpPr>
        <p:grpSpPr>
          <a:xfrm>
            <a:off x="10126337" y="1421682"/>
            <a:ext cx="2132815" cy="1628510"/>
            <a:chOff x="1027216" y="4066609"/>
            <a:chExt cx="2132815" cy="1628510"/>
          </a:xfrm>
        </p:grpSpPr>
        <p:pic>
          <p:nvPicPr>
            <p:cNvPr id="23" name="Content Placeholder 9" descr="A drawing of a plant&#10;&#10;AI-generated content may be incorrect.">
              <a:extLst>
                <a:ext uri="{FF2B5EF4-FFF2-40B4-BE49-F238E27FC236}">
                  <a16:creationId xmlns:a16="http://schemas.microsoft.com/office/drawing/2014/main" id="{739A4A49-615F-FC93-4FDE-0F49C48D0662}"/>
                </a:ext>
              </a:extLst>
            </p:cNvPr>
            <p:cNvPicPr>
              <a:picLocks noChangeAspect="1"/>
            </p:cNvPicPr>
            <p:nvPr/>
          </p:nvPicPr>
          <p:blipFill>
            <a:blip r:embed="rId6" cstate="screen">
              <a:clrChange>
                <a:clrFrom>
                  <a:srgbClr val="F9F6F1"/>
                </a:clrFrom>
                <a:clrTo>
                  <a:srgbClr val="F9F6F1">
                    <a:alpha val="0"/>
                  </a:srgbClr>
                </a:clrTo>
              </a:clrChange>
              <a:extLst>
                <a:ext uri="{28A0092B-C50C-407E-A947-70E740481C1C}">
                  <a14:useLocalDpi xmlns:a14="http://schemas.microsoft.com/office/drawing/2010/main"/>
                </a:ext>
              </a:extLst>
            </a:blip>
            <a:srcRect/>
            <a:stretch>
              <a:fillRect/>
            </a:stretch>
          </p:blipFill>
          <p:spPr>
            <a:xfrm>
              <a:off x="1167221" y="4066609"/>
              <a:ext cx="1590820" cy="1317449"/>
            </a:xfrm>
            <a:prstGeom prst="rect">
              <a:avLst/>
            </a:prstGeom>
          </p:spPr>
        </p:pic>
        <p:sp>
          <p:nvSpPr>
            <p:cNvPr id="24" name="Content Placeholder 2">
              <a:extLst>
                <a:ext uri="{FF2B5EF4-FFF2-40B4-BE49-F238E27FC236}">
                  <a16:creationId xmlns:a16="http://schemas.microsoft.com/office/drawing/2014/main" id="{D4E41B69-384B-DE95-93DD-F98CEDD650E3}"/>
                </a:ext>
              </a:extLst>
            </p:cNvPr>
            <p:cNvSpPr txBox="1">
              <a:spLocks/>
            </p:cNvSpPr>
            <p:nvPr/>
          </p:nvSpPr>
          <p:spPr>
            <a:xfrm>
              <a:off x="1027216" y="5255000"/>
              <a:ext cx="2132815" cy="44011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latin typeface="Work Sans"/>
                </a:rPr>
                <a:t>Broad-leaved dock</a:t>
              </a:r>
              <a:endParaRPr lang="en-US" sz="1600" dirty="0"/>
            </a:p>
          </p:txBody>
        </p:sp>
      </p:grpSp>
      <p:sp>
        <p:nvSpPr>
          <p:cNvPr id="26" name="TextBox 25">
            <a:extLst>
              <a:ext uri="{FF2B5EF4-FFF2-40B4-BE49-F238E27FC236}">
                <a16:creationId xmlns:a16="http://schemas.microsoft.com/office/drawing/2014/main" id="{EC992D90-351C-7EAE-DBBE-5D358AFCB399}"/>
              </a:ext>
            </a:extLst>
          </p:cNvPr>
          <p:cNvSpPr txBox="1"/>
          <p:nvPr/>
        </p:nvSpPr>
        <p:spPr>
          <a:xfrm>
            <a:off x="5641433" y="1510380"/>
            <a:ext cx="3005913" cy="646331"/>
          </a:xfrm>
          <a:prstGeom prst="rect">
            <a:avLst/>
          </a:prstGeom>
          <a:noFill/>
        </p:spPr>
        <p:txBody>
          <a:bodyPr wrap="square">
            <a:spAutoFit/>
          </a:bodyPr>
          <a:lstStyle/>
          <a:p>
            <a:r>
              <a:rPr lang="en-GB" dirty="0">
                <a:latin typeface="Work Sans"/>
              </a:rPr>
              <a:t>Indicators that soil may have high nutrient levels.</a:t>
            </a:r>
            <a:endParaRPr lang="en-GB" dirty="0"/>
          </a:p>
        </p:txBody>
      </p:sp>
      <p:sp>
        <p:nvSpPr>
          <p:cNvPr id="28" name="Content Placeholder 27">
            <a:extLst>
              <a:ext uri="{FF2B5EF4-FFF2-40B4-BE49-F238E27FC236}">
                <a16:creationId xmlns:a16="http://schemas.microsoft.com/office/drawing/2014/main" id="{E4FCB616-456F-ACB4-0BD2-21D72611BB89}"/>
              </a:ext>
            </a:extLst>
          </p:cNvPr>
          <p:cNvSpPr>
            <a:spLocks noGrp="1"/>
          </p:cNvSpPr>
          <p:nvPr>
            <p:ph idx="10"/>
          </p:nvPr>
        </p:nvSpPr>
        <p:spPr>
          <a:xfrm>
            <a:off x="5641433" y="3439269"/>
            <a:ext cx="3312907" cy="1373968"/>
          </a:xfrm>
        </p:spPr>
        <p:txBody>
          <a:bodyPr>
            <a:normAutofit/>
          </a:bodyPr>
          <a:lstStyle/>
          <a:p>
            <a:pPr marL="0" indent="0">
              <a:buNone/>
            </a:pPr>
            <a:r>
              <a:rPr lang="en-GB" sz="1800" dirty="0"/>
              <a:t>Indicator that soil may be compacted.</a:t>
            </a:r>
          </a:p>
        </p:txBody>
      </p:sp>
      <p:sp>
        <p:nvSpPr>
          <p:cNvPr id="4" name="TextBox 3">
            <a:extLst>
              <a:ext uri="{FF2B5EF4-FFF2-40B4-BE49-F238E27FC236}">
                <a16:creationId xmlns:a16="http://schemas.microsoft.com/office/drawing/2014/main" id="{7825E0DD-C7C5-0E47-2276-A30F89357A0E}"/>
              </a:ext>
            </a:extLst>
          </p:cNvPr>
          <p:cNvSpPr txBox="1"/>
          <p:nvPr/>
        </p:nvSpPr>
        <p:spPr>
          <a:xfrm>
            <a:off x="5641433" y="5498315"/>
            <a:ext cx="6215729" cy="923330"/>
          </a:xfrm>
          <a:prstGeom prst="rect">
            <a:avLst/>
          </a:prstGeom>
          <a:noFill/>
        </p:spPr>
        <p:txBody>
          <a:bodyPr wrap="square" rtlCol="0">
            <a:spAutoFit/>
          </a:bodyPr>
          <a:lstStyle/>
          <a:p>
            <a:r>
              <a:rPr lang="en-GB" dirty="0"/>
              <a:t>Added fertilisers and compaction are both human impacts on an area that are associated with lower overall biodiversity.</a:t>
            </a:r>
          </a:p>
        </p:txBody>
      </p:sp>
    </p:spTree>
    <p:extLst>
      <p:ext uri="{BB962C8B-B14F-4D97-AF65-F5344CB8AC3E}">
        <p14:creationId xmlns:p14="http://schemas.microsoft.com/office/powerpoint/2010/main" val="3643323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288E7-8DC5-203F-7C98-5F7C570D7C34}"/>
              </a:ext>
            </a:extLst>
          </p:cNvPr>
          <p:cNvSpPr>
            <a:spLocks noGrp="1"/>
          </p:cNvSpPr>
          <p:nvPr>
            <p:ph type="title"/>
          </p:nvPr>
        </p:nvSpPr>
        <p:spPr/>
        <p:txBody>
          <a:bodyPr/>
          <a:lstStyle/>
          <a:p>
            <a:r>
              <a:rPr lang="en-GB">
                <a:latin typeface="Work Sans"/>
              </a:rPr>
              <a:t>Meadow</a:t>
            </a:r>
            <a:endParaRPr lang="en-GB"/>
          </a:p>
        </p:txBody>
      </p:sp>
      <p:sp>
        <p:nvSpPr>
          <p:cNvPr id="3" name="Content Placeholder 2">
            <a:extLst>
              <a:ext uri="{FF2B5EF4-FFF2-40B4-BE49-F238E27FC236}">
                <a16:creationId xmlns:a16="http://schemas.microsoft.com/office/drawing/2014/main" id="{9394C318-ED5E-10DA-7A27-BF5E179A5402}"/>
              </a:ext>
            </a:extLst>
          </p:cNvPr>
          <p:cNvSpPr>
            <a:spLocks noGrp="1"/>
          </p:cNvSpPr>
          <p:nvPr>
            <p:ph idx="1"/>
          </p:nvPr>
        </p:nvSpPr>
        <p:spPr>
          <a:xfrm>
            <a:off x="551145" y="1428118"/>
            <a:ext cx="5360241" cy="4498475"/>
          </a:xfrm>
        </p:spPr>
        <p:txBody>
          <a:bodyPr vert="horz" lIns="91440" tIns="45720" rIns="91440" bIns="45720" rtlCol="0" anchor="t">
            <a:normAutofit/>
          </a:bodyPr>
          <a:lstStyle/>
          <a:p>
            <a:r>
              <a:rPr lang="en-GB" sz="1800" dirty="0">
                <a:latin typeface="Work Sans"/>
              </a:rPr>
              <a:t>plants usually more than 10cm tall</a:t>
            </a:r>
          </a:p>
          <a:p>
            <a:r>
              <a:rPr lang="en-GB" sz="1800" b="1" dirty="0">
                <a:latin typeface="Work Sans"/>
              </a:rPr>
              <a:t>eight or more </a:t>
            </a:r>
            <a:r>
              <a:rPr lang="en-GB" sz="1800" dirty="0">
                <a:latin typeface="Work Sans"/>
              </a:rPr>
              <a:t>leaf types in a 1sqm area</a:t>
            </a:r>
            <a:endParaRPr lang="en-GB" sz="1800" dirty="0"/>
          </a:p>
          <a:p>
            <a:endParaRPr lang="en-GB" sz="1800" dirty="0"/>
          </a:p>
        </p:txBody>
      </p:sp>
      <p:sp>
        <p:nvSpPr>
          <p:cNvPr id="4" name="Content Placeholder 3">
            <a:extLst>
              <a:ext uri="{FF2B5EF4-FFF2-40B4-BE49-F238E27FC236}">
                <a16:creationId xmlns:a16="http://schemas.microsoft.com/office/drawing/2014/main" id="{3468920B-BBD7-F11E-23A1-9E4A174EADE8}"/>
              </a:ext>
            </a:extLst>
          </p:cNvPr>
          <p:cNvSpPr>
            <a:spLocks noGrp="1"/>
          </p:cNvSpPr>
          <p:nvPr>
            <p:ph idx="10"/>
          </p:nvPr>
        </p:nvSpPr>
        <p:spPr>
          <a:xfrm>
            <a:off x="6254663" y="1428118"/>
            <a:ext cx="3599506" cy="1338290"/>
          </a:xfrm>
        </p:spPr>
        <p:txBody>
          <a:bodyPr vert="horz" lIns="91440" tIns="45720" rIns="91440" bIns="45720" rtlCol="0" anchor="t">
            <a:noAutofit/>
          </a:bodyPr>
          <a:lstStyle/>
          <a:p>
            <a:pPr marL="0" indent="0">
              <a:buNone/>
            </a:pPr>
            <a:r>
              <a:rPr lang="en-GB" sz="1800" dirty="0">
                <a:solidFill>
                  <a:srgbClr val="000000"/>
                </a:solidFill>
                <a:latin typeface="Work Sans"/>
              </a:rPr>
              <a:t>Often seeded in grassy areas to slow the growth of grasses and allow other plants to compete.</a:t>
            </a:r>
          </a:p>
        </p:txBody>
      </p:sp>
      <p:pic>
        <p:nvPicPr>
          <p:cNvPr id="5" name="Picture 4" descr="A grassy field with houses in the background&#10;&#10;AI-generated content may be incorrect.">
            <a:extLst>
              <a:ext uri="{FF2B5EF4-FFF2-40B4-BE49-F238E27FC236}">
                <a16:creationId xmlns:a16="http://schemas.microsoft.com/office/drawing/2014/main" id="{6FE566C3-8DA7-422F-3BD2-B38FB073B3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21860" y="2478628"/>
            <a:ext cx="4116913" cy="3081762"/>
          </a:xfrm>
          <a:prstGeom prst="rect">
            <a:avLst/>
          </a:prstGeom>
        </p:spPr>
      </p:pic>
      <p:grpSp>
        <p:nvGrpSpPr>
          <p:cNvPr id="7" name="Group 6">
            <a:extLst>
              <a:ext uri="{FF2B5EF4-FFF2-40B4-BE49-F238E27FC236}">
                <a16:creationId xmlns:a16="http://schemas.microsoft.com/office/drawing/2014/main" id="{8DDF404C-6BCF-38CA-6522-BD3857D26A47}"/>
              </a:ext>
            </a:extLst>
          </p:cNvPr>
          <p:cNvGrpSpPr/>
          <p:nvPr/>
        </p:nvGrpSpPr>
        <p:grpSpPr>
          <a:xfrm>
            <a:off x="10197446" y="1257569"/>
            <a:ext cx="1494092" cy="1986687"/>
            <a:chOff x="9851875" y="1621790"/>
            <a:chExt cx="1494092" cy="1986687"/>
          </a:xfrm>
        </p:grpSpPr>
        <p:pic>
          <p:nvPicPr>
            <p:cNvPr id="14" name="Picture 13" descr="A drawing of a plant&#10;&#10;AI-generated content may be incorrect.">
              <a:extLst>
                <a:ext uri="{FF2B5EF4-FFF2-40B4-BE49-F238E27FC236}">
                  <a16:creationId xmlns:a16="http://schemas.microsoft.com/office/drawing/2014/main" id="{7C733273-72AA-9150-B65B-4A2231FAFB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851875" y="1621790"/>
              <a:ext cx="1301460" cy="1665450"/>
            </a:xfrm>
            <a:prstGeom prst="rect">
              <a:avLst/>
            </a:prstGeom>
            <a:ln>
              <a:noFill/>
            </a:ln>
          </p:spPr>
        </p:pic>
        <p:sp>
          <p:nvSpPr>
            <p:cNvPr id="15" name="Content Placeholder 2">
              <a:extLst>
                <a:ext uri="{FF2B5EF4-FFF2-40B4-BE49-F238E27FC236}">
                  <a16:creationId xmlns:a16="http://schemas.microsoft.com/office/drawing/2014/main" id="{5887C54E-3945-8564-B2CE-43F0AB66DA14}"/>
                </a:ext>
              </a:extLst>
            </p:cNvPr>
            <p:cNvSpPr txBox="1">
              <a:spLocks/>
            </p:cNvSpPr>
            <p:nvPr/>
          </p:nvSpPr>
          <p:spPr>
            <a:xfrm>
              <a:off x="9851875" y="3201748"/>
              <a:ext cx="1494092" cy="40672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latin typeface="Work Sans"/>
                </a:rPr>
                <a:t>Yellow rattle</a:t>
              </a:r>
              <a:endParaRPr lang="en-US" sz="1600" dirty="0"/>
            </a:p>
          </p:txBody>
        </p:sp>
      </p:grpSp>
      <p:grpSp>
        <p:nvGrpSpPr>
          <p:cNvPr id="10" name="Group 9">
            <a:extLst>
              <a:ext uri="{FF2B5EF4-FFF2-40B4-BE49-F238E27FC236}">
                <a16:creationId xmlns:a16="http://schemas.microsoft.com/office/drawing/2014/main" id="{30DC4173-FDEA-778B-BC19-06663B72E5CB}"/>
              </a:ext>
            </a:extLst>
          </p:cNvPr>
          <p:cNvGrpSpPr/>
          <p:nvPr/>
        </p:nvGrpSpPr>
        <p:grpSpPr>
          <a:xfrm>
            <a:off x="10397939" y="3409820"/>
            <a:ext cx="1293599" cy="2006664"/>
            <a:chOff x="9342596" y="2090312"/>
            <a:chExt cx="1293599" cy="2006664"/>
          </a:xfrm>
        </p:grpSpPr>
        <p:pic>
          <p:nvPicPr>
            <p:cNvPr id="16" name="Picture 15" descr="A drawing of a plant&#10;&#10;AI-generated content may be incorrect.">
              <a:extLst>
                <a:ext uri="{FF2B5EF4-FFF2-40B4-BE49-F238E27FC236}">
                  <a16:creationId xmlns:a16="http://schemas.microsoft.com/office/drawing/2014/main" id="{A8B0DD4A-F550-0236-AA89-DF9E877D7D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56956" y="2090312"/>
              <a:ext cx="847096" cy="1409149"/>
            </a:xfrm>
            <a:prstGeom prst="rect">
              <a:avLst/>
            </a:prstGeom>
            <a:ln>
              <a:noFill/>
            </a:ln>
          </p:spPr>
        </p:pic>
        <p:sp>
          <p:nvSpPr>
            <p:cNvPr id="17" name="Content Placeholder 2">
              <a:extLst>
                <a:ext uri="{FF2B5EF4-FFF2-40B4-BE49-F238E27FC236}">
                  <a16:creationId xmlns:a16="http://schemas.microsoft.com/office/drawing/2014/main" id="{C7A46307-91A5-C33D-9831-FD5BF8DD47CF}"/>
                </a:ext>
              </a:extLst>
            </p:cNvPr>
            <p:cNvSpPr txBox="1">
              <a:spLocks/>
            </p:cNvSpPr>
            <p:nvPr/>
          </p:nvSpPr>
          <p:spPr>
            <a:xfrm>
              <a:off x="9342596" y="3484701"/>
              <a:ext cx="1293599" cy="6122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600" dirty="0">
                  <a:latin typeface="Work Sans"/>
                </a:rPr>
                <a:t>Common mouse-ear</a:t>
              </a:r>
              <a:endParaRPr lang="en-US" sz="1600" dirty="0"/>
            </a:p>
          </p:txBody>
        </p:sp>
      </p:grpSp>
      <p:sp>
        <p:nvSpPr>
          <p:cNvPr id="6" name="Content Placeholder 3">
            <a:extLst>
              <a:ext uri="{FF2B5EF4-FFF2-40B4-BE49-F238E27FC236}">
                <a16:creationId xmlns:a16="http://schemas.microsoft.com/office/drawing/2014/main" id="{D4F2C5CA-FBE2-E0BD-E887-A8AB73231FA9}"/>
              </a:ext>
            </a:extLst>
          </p:cNvPr>
          <p:cNvSpPr txBox="1">
            <a:spLocks/>
          </p:cNvSpPr>
          <p:nvPr/>
        </p:nvSpPr>
        <p:spPr>
          <a:xfrm>
            <a:off x="6282936" y="3545410"/>
            <a:ext cx="3515955" cy="81880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dirty="0">
                <a:solidFill>
                  <a:srgbClr val="000000"/>
                </a:solidFill>
                <a:latin typeface="Work Sans"/>
              </a:rPr>
              <a:t>An indicator that the area is probably less disturbed or trampled.</a:t>
            </a:r>
          </a:p>
        </p:txBody>
      </p:sp>
      <p:sp>
        <p:nvSpPr>
          <p:cNvPr id="8" name="TextBox 7">
            <a:extLst>
              <a:ext uri="{FF2B5EF4-FFF2-40B4-BE49-F238E27FC236}">
                <a16:creationId xmlns:a16="http://schemas.microsoft.com/office/drawing/2014/main" id="{0983408E-CC14-AA68-A32A-324B5F9FF7B8}"/>
              </a:ext>
            </a:extLst>
          </p:cNvPr>
          <p:cNvSpPr txBox="1"/>
          <p:nvPr/>
        </p:nvSpPr>
        <p:spPr>
          <a:xfrm>
            <a:off x="8686799" y="146421"/>
            <a:ext cx="3342549" cy="400110"/>
          </a:xfrm>
          <a:prstGeom prst="rect">
            <a:avLst/>
          </a:prstGeom>
          <a:solidFill>
            <a:schemeClr val="accent2"/>
          </a:solidFill>
        </p:spPr>
        <p:txBody>
          <a:bodyPr wrap="square" lIns="91440" tIns="45720" rIns="91440" bIns="45720" rtlCol="0" anchor="t">
            <a:spAutoFit/>
          </a:bodyPr>
          <a:lstStyle/>
          <a:p>
            <a:r>
              <a:rPr lang="en-GB" sz="2000"/>
              <a:t>Nature Park habitat type</a:t>
            </a:r>
            <a:endParaRPr lang="en-GB" sz="2000" dirty="0"/>
          </a:p>
        </p:txBody>
      </p:sp>
      <p:sp>
        <p:nvSpPr>
          <p:cNvPr id="9" name="TextBox 8">
            <a:extLst>
              <a:ext uri="{FF2B5EF4-FFF2-40B4-BE49-F238E27FC236}">
                <a16:creationId xmlns:a16="http://schemas.microsoft.com/office/drawing/2014/main" id="{FDC89E4A-8762-231D-873D-1FD79537105C}"/>
              </a:ext>
            </a:extLst>
          </p:cNvPr>
          <p:cNvSpPr txBox="1"/>
          <p:nvPr/>
        </p:nvSpPr>
        <p:spPr>
          <a:xfrm>
            <a:off x="6280615" y="5582048"/>
            <a:ext cx="5648654" cy="923330"/>
          </a:xfrm>
          <a:prstGeom prst="rect">
            <a:avLst/>
          </a:prstGeom>
          <a:noFill/>
        </p:spPr>
        <p:txBody>
          <a:bodyPr wrap="square" rtlCol="0">
            <a:spAutoFit/>
          </a:bodyPr>
          <a:lstStyle/>
          <a:p>
            <a:r>
              <a:rPr lang="en-GB" dirty="0"/>
              <a:t>Less vigorous grass growth and less disturbance by humans are both associated with higher overall biodiversity.</a:t>
            </a:r>
          </a:p>
        </p:txBody>
      </p:sp>
    </p:spTree>
    <p:extLst>
      <p:ext uri="{BB962C8B-B14F-4D97-AF65-F5344CB8AC3E}">
        <p14:creationId xmlns:p14="http://schemas.microsoft.com/office/powerpoint/2010/main" val="12477387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9CF63-F563-B9F5-C66C-D08AA9CD3D76}"/>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1121BAEB-80A0-31BA-26B4-CA9A2EAE7FAD}"/>
              </a:ext>
            </a:extLst>
          </p:cNvPr>
          <p:cNvSpPr>
            <a:spLocks noGrp="1"/>
          </p:cNvSpPr>
          <p:nvPr>
            <p:ph type="ctrTitle"/>
          </p:nvPr>
        </p:nvSpPr>
        <p:spPr>
          <a:xfrm>
            <a:off x="2361156" y="1773717"/>
            <a:ext cx="7469688" cy="1953347"/>
          </a:xfrm>
        </p:spPr>
        <p:txBody>
          <a:bodyPr>
            <a:normAutofit/>
          </a:bodyPr>
          <a:lstStyle/>
          <a:p>
            <a:r>
              <a:rPr lang="en-GB" sz="4000" dirty="0"/>
              <a:t>Comparisons of related or similar species</a:t>
            </a:r>
          </a:p>
        </p:txBody>
      </p:sp>
      <p:sp>
        <p:nvSpPr>
          <p:cNvPr id="2" name="Subtitle 1">
            <a:extLst>
              <a:ext uri="{FF2B5EF4-FFF2-40B4-BE49-F238E27FC236}">
                <a16:creationId xmlns:a16="http://schemas.microsoft.com/office/drawing/2014/main" id="{54097064-97A1-608D-2E9A-C2D5CCADB7DB}"/>
              </a:ext>
            </a:extLst>
          </p:cNvPr>
          <p:cNvSpPr>
            <a:spLocks noGrp="1"/>
          </p:cNvSpPr>
          <p:nvPr>
            <p:ph type="subTitle" idx="1"/>
          </p:nvPr>
        </p:nvSpPr>
        <p:spPr>
          <a:xfrm>
            <a:off x="1524000" y="4036290"/>
            <a:ext cx="9144000" cy="1953347"/>
          </a:xfrm>
        </p:spPr>
        <p:txBody>
          <a:bodyPr/>
          <a:lstStyle/>
          <a:p>
            <a:r>
              <a:rPr lang="en-GB" dirty="0"/>
              <a:t>Suggested for KS4</a:t>
            </a:r>
          </a:p>
        </p:txBody>
      </p:sp>
    </p:spTree>
    <p:extLst>
      <p:ext uri="{BB962C8B-B14F-4D97-AF65-F5344CB8AC3E}">
        <p14:creationId xmlns:p14="http://schemas.microsoft.com/office/powerpoint/2010/main" val="454297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D84357-5448-B69A-6156-8CDC80F3EBB1}"/>
              </a:ext>
            </a:extLst>
          </p:cNvPr>
          <p:cNvSpPr>
            <a:spLocks noGrp="1"/>
          </p:cNvSpPr>
          <p:nvPr>
            <p:ph idx="1"/>
          </p:nvPr>
        </p:nvSpPr>
        <p:spPr>
          <a:xfrm>
            <a:off x="565069" y="563880"/>
            <a:ext cx="5530931" cy="5613084"/>
          </a:xfrm>
        </p:spPr>
        <p:txBody>
          <a:bodyPr vert="horz" lIns="91440" tIns="45720" rIns="91440" bIns="45720" rtlCol="0" anchor="t">
            <a:normAutofit/>
          </a:bodyPr>
          <a:lstStyle/>
          <a:p>
            <a:pPr marL="0" indent="0">
              <a:buNone/>
            </a:pPr>
            <a:r>
              <a:rPr lang="en-GB" sz="2000" dirty="0">
                <a:latin typeface="Work Sans"/>
              </a:rPr>
              <a:t>The Grassland Plant Survey uses common plants and groups together related species to maximise the chances of finding at least one of the indicators in a quadrat. </a:t>
            </a:r>
          </a:p>
          <a:p>
            <a:pPr marL="0" indent="0">
              <a:buNone/>
            </a:pPr>
            <a:endParaRPr lang="en-GB" sz="1200" dirty="0"/>
          </a:p>
          <a:p>
            <a:pPr marL="0" indent="0">
              <a:buNone/>
            </a:pPr>
            <a:r>
              <a:rPr lang="en-GB" sz="2000" dirty="0">
                <a:latin typeface="Work Sans"/>
              </a:rPr>
              <a:t>Recognising species related to the ones in the survey can provide more detailed information. The following slides show relatives of the indicator species in the survey and what they can indicate about your site.</a:t>
            </a:r>
          </a:p>
          <a:p>
            <a:pPr marL="0" indent="0">
              <a:buNone/>
            </a:pPr>
            <a:endParaRPr lang="en-GB" sz="1200" dirty="0"/>
          </a:p>
          <a:p>
            <a:pPr marL="0" indent="0">
              <a:buNone/>
            </a:pPr>
            <a:r>
              <a:rPr lang="en-GB" sz="2000" dirty="0">
                <a:latin typeface="Work Sans"/>
              </a:rPr>
              <a:t>Use identification charts, books, or </a:t>
            </a:r>
            <a:r>
              <a:rPr lang="en-GB" sz="2000" dirty="0">
                <a:latin typeface="Work Sans"/>
                <a:hlinkClick r:id="rId3"/>
              </a:rPr>
              <a:t>iNaturalist</a:t>
            </a:r>
            <a:r>
              <a:rPr lang="en-GB" sz="2000" dirty="0">
                <a:latin typeface="Work Sans"/>
              </a:rPr>
              <a:t> to identify the plant species you find in your quadrats. </a:t>
            </a:r>
          </a:p>
        </p:txBody>
      </p:sp>
      <p:grpSp>
        <p:nvGrpSpPr>
          <p:cNvPr id="5" name="Group 4">
            <a:extLst>
              <a:ext uri="{FF2B5EF4-FFF2-40B4-BE49-F238E27FC236}">
                <a16:creationId xmlns:a16="http://schemas.microsoft.com/office/drawing/2014/main" id="{21F836B6-98E8-EABE-EC79-4500AFE61EB4}"/>
              </a:ext>
            </a:extLst>
          </p:cNvPr>
          <p:cNvGrpSpPr/>
          <p:nvPr/>
        </p:nvGrpSpPr>
        <p:grpSpPr>
          <a:xfrm>
            <a:off x="7167339" y="563880"/>
            <a:ext cx="3337180" cy="2194241"/>
            <a:chOff x="5762890" y="1892790"/>
            <a:chExt cx="3337180" cy="2194241"/>
          </a:xfrm>
        </p:grpSpPr>
        <p:pic>
          <p:nvPicPr>
            <p:cNvPr id="6" name="Content Placeholder 4">
              <a:extLst>
                <a:ext uri="{FF2B5EF4-FFF2-40B4-BE49-F238E27FC236}">
                  <a16:creationId xmlns:a16="http://schemas.microsoft.com/office/drawing/2014/main" id="{2C209FD3-FC0E-E4BD-8A34-E3E8A5070459}"/>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6921743" y="1905210"/>
              <a:ext cx="2178327" cy="2181821"/>
            </a:xfrm>
            <a:prstGeom prst="rect">
              <a:avLst/>
            </a:prstGeom>
            <a:ln>
              <a:noFill/>
            </a:ln>
          </p:spPr>
        </p:pic>
        <p:sp>
          <p:nvSpPr>
            <p:cNvPr id="7" name="Content Placeholder 2">
              <a:extLst>
                <a:ext uri="{FF2B5EF4-FFF2-40B4-BE49-F238E27FC236}">
                  <a16:creationId xmlns:a16="http://schemas.microsoft.com/office/drawing/2014/main" id="{96B24FFC-5CE8-39E0-C6DC-64C2FEC0BA9C}"/>
                </a:ext>
              </a:extLst>
            </p:cNvPr>
            <p:cNvSpPr txBox="1">
              <a:spLocks/>
            </p:cNvSpPr>
            <p:nvPr/>
          </p:nvSpPr>
          <p:spPr>
            <a:xfrm>
              <a:off x="5762890" y="1892790"/>
              <a:ext cx="1686844" cy="42378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00" dirty="0">
                  <a:latin typeface="+mn-lt"/>
                </a:rPr>
                <a:t>Clovers and their relatives</a:t>
              </a:r>
              <a:endParaRPr lang="en-US" sz="1200" dirty="0">
                <a:latin typeface="+mn-lt"/>
              </a:endParaRPr>
            </a:p>
          </p:txBody>
        </p:sp>
      </p:grpSp>
      <p:sp>
        <p:nvSpPr>
          <p:cNvPr id="8" name="Content Placeholder 2">
            <a:extLst>
              <a:ext uri="{FF2B5EF4-FFF2-40B4-BE49-F238E27FC236}">
                <a16:creationId xmlns:a16="http://schemas.microsoft.com/office/drawing/2014/main" id="{CAFAB1F0-4468-FB2A-5684-2C64F272890D}"/>
              </a:ext>
            </a:extLst>
          </p:cNvPr>
          <p:cNvSpPr txBox="1">
            <a:spLocks/>
          </p:cNvSpPr>
          <p:nvPr/>
        </p:nvSpPr>
        <p:spPr>
          <a:xfrm>
            <a:off x="6783059" y="5420914"/>
            <a:ext cx="1055488" cy="27182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b="1" dirty="0">
                <a:latin typeface="+mn-lt"/>
              </a:rPr>
              <a:t>Red clover</a:t>
            </a:r>
          </a:p>
        </p:txBody>
      </p:sp>
      <p:sp>
        <p:nvSpPr>
          <p:cNvPr id="9" name="Content Placeholder 3">
            <a:extLst>
              <a:ext uri="{FF2B5EF4-FFF2-40B4-BE49-F238E27FC236}">
                <a16:creationId xmlns:a16="http://schemas.microsoft.com/office/drawing/2014/main" id="{D2A273AE-3B8C-EFDE-4A6E-0BB7E03ABE3D}"/>
              </a:ext>
            </a:extLst>
          </p:cNvPr>
          <p:cNvSpPr>
            <a:spLocks noGrp="1"/>
          </p:cNvSpPr>
          <p:nvPr>
            <p:ph idx="10"/>
          </p:nvPr>
        </p:nvSpPr>
        <p:spPr>
          <a:xfrm>
            <a:off x="8617186" y="5415157"/>
            <a:ext cx="1422917" cy="568498"/>
          </a:xfrm>
        </p:spPr>
        <p:txBody>
          <a:bodyPr vert="horz" lIns="91440" tIns="45720" rIns="91440" bIns="45720" rtlCol="0" anchor="t">
            <a:normAutofit/>
          </a:bodyPr>
          <a:lstStyle/>
          <a:p>
            <a:pPr marL="0" indent="0">
              <a:buNone/>
            </a:pPr>
            <a:r>
              <a:rPr lang="en-GB" sz="1200" b="1" dirty="0">
                <a:latin typeface="+mn-lt"/>
              </a:rPr>
              <a:t>Stopped medic</a:t>
            </a:r>
          </a:p>
        </p:txBody>
      </p:sp>
      <p:sp>
        <p:nvSpPr>
          <p:cNvPr id="10" name="Content Placeholder 3">
            <a:extLst>
              <a:ext uri="{FF2B5EF4-FFF2-40B4-BE49-F238E27FC236}">
                <a16:creationId xmlns:a16="http://schemas.microsoft.com/office/drawing/2014/main" id="{87A623B3-5B27-BBE1-C45D-ACB5001AE5C9}"/>
              </a:ext>
            </a:extLst>
          </p:cNvPr>
          <p:cNvSpPr txBox="1">
            <a:spLocks/>
          </p:cNvSpPr>
          <p:nvPr/>
        </p:nvSpPr>
        <p:spPr>
          <a:xfrm>
            <a:off x="10442776" y="5423454"/>
            <a:ext cx="1634052" cy="56849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200" b="1" dirty="0">
                <a:latin typeface="+mn-lt"/>
              </a:rPr>
              <a:t>Bird’s-foot trefoil</a:t>
            </a:r>
          </a:p>
        </p:txBody>
      </p:sp>
      <p:pic>
        <p:nvPicPr>
          <p:cNvPr id="11" name="Picture 2">
            <a:extLst>
              <a:ext uri="{FF2B5EF4-FFF2-40B4-BE49-F238E27FC236}">
                <a16:creationId xmlns:a16="http://schemas.microsoft.com/office/drawing/2014/main" id="{A65B838A-CEDC-D918-6A2E-7DC8D39EA24F}"/>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a:ext>
            </a:extLst>
          </a:blip>
          <a:srcRect r="-93"/>
          <a:stretch>
            <a:fillRect/>
          </a:stretch>
        </p:blipFill>
        <p:spPr bwMode="auto">
          <a:xfrm>
            <a:off x="6783059" y="3974228"/>
            <a:ext cx="1592060" cy="14342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a:extLst>
              <a:ext uri="{FF2B5EF4-FFF2-40B4-BE49-F238E27FC236}">
                <a16:creationId xmlns:a16="http://schemas.microsoft.com/office/drawing/2014/main" id="{4B2A4EB0-DD97-25E9-2EE2-2518022B4616}"/>
              </a:ext>
            </a:extLst>
          </p:cNvPr>
          <p:cNvPicPr>
            <a:picLocks noChangeAspect="1" noChangeArrowheads="1"/>
          </p:cNvPicPr>
          <p:nvPr/>
        </p:nvPicPr>
        <p:blipFill>
          <a:blip r:embed="rId7" cstate="screen">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a:ext>
            </a:extLst>
          </a:blip>
          <a:srcRect/>
          <a:stretch/>
        </p:blipFill>
        <p:spPr bwMode="auto">
          <a:xfrm>
            <a:off x="8619326" y="3975363"/>
            <a:ext cx="1592060" cy="14319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a:extLst>
              <a:ext uri="{FF2B5EF4-FFF2-40B4-BE49-F238E27FC236}">
                <a16:creationId xmlns:a16="http://schemas.microsoft.com/office/drawing/2014/main" id="{40267EE9-56F8-B528-33F1-F6207B958680}"/>
              </a:ext>
            </a:extLst>
          </p:cNvPr>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a:fillRect/>
          </a:stretch>
        </p:blipFill>
        <p:spPr bwMode="auto">
          <a:xfrm>
            <a:off x="10442776" y="3980890"/>
            <a:ext cx="1544230" cy="1434266"/>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Straight Arrow Connector 14">
            <a:extLst>
              <a:ext uri="{FF2B5EF4-FFF2-40B4-BE49-F238E27FC236}">
                <a16:creationId xmlns:a16="http://schemas.microsoft.com/office/drawing/2014/main" id="{B73D06AC-BD3A-2EFE-BD6F-4640003898EF}"/>
              </a:ext>
            </a:extLst>
          </p:cNvPr>
          <p:cNvCxnSpPr>
            <a:cxnSpLocks/>
          </p:cNvCxnSpPr>
          <p:nvPr/>
        </p:nvCxnSpPr>
        <p:spPr>
          <a:xfrm flipH="1">
            <a:off x="7616467" y="2758121"/>
            <a:ext cx="1422918" cy="11325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72A3DE11-4E55-2824-785E-9D1FB8FA2FB3}"/>
              </a:ext>
            </a:extLst>
          </p:cNvPr>
          <p:cNvCxnSpPr>
            <a:cxnSpLocks/>
            <a:stCxn id="6" idx="2"/>
          </p:cNvCxnSpPr>
          <p:nvPr/>
        </p:nvCxnSpPr>
        <p:spPr>
          <a:xfrm>
            <a:off x="9415356" y="2758121"/>
            <a:ext cx="43836" cy="1132557"/>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EEF64FCC-8063-35F5-45F0-B723B340EF0A}"/>
              </a:ext>
            </a:extLst>
          </p:cNvPr>
          <p:cNvCxnSpPr>
            <a:cxnSpLocks/>
          </p:cNvCxnSpPr>
          <p:nvPr/>
        </p:nvCxnSpPr>
        <p:spPr>
          <a:xfrm>
            <a:off x="9835163" y="2758121"/>
            <a:ext cx="1424639" cy="113255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2661B197-B114-BEE5-C963-30D83A30FFDB}"/>
              </a:ext>
            </a:extLst>
          </p:cNvPr>
          <p:cNvSpPr txBox="1"/>
          <p:nvPr/>
        </p:nvSpPr>
        <p:spPr>
          <a:xfrm>
            <a:off x="6783058" y="5925127"/>
            <a:ext cx="5132055" cy="646331"/>
          </a:xfrm>
          <a:prstGeom prst="rect">
            <a:avLst/>
          </a:prstGeom>
          <a:noFill/>
        </p:spPr>
        <p:txBody>
          <a:bodyPr wrap="square" rtlCol="0">
            <a:spAutoFit/>
          </a:bodyPr>
          <a:lstStyle/>
          <a:p>
            <a:r>
              <a:rPr lang="en-GB" sz="1200" dirty="0"/>
              <a:t>There are more than 30 species in the UK that are clovers or clover-like. Some of them are less tolerant of soil conditions and are associated with more specific habitats.</a:t>
            </a:r>
          </a:p>
        </p:txBody>
      </p:sp>
    </p:spTree>
    <p:extLst>
      <p:ext uri="{BB962C8B-B14F-4D97-AF65-F5344CB8AC3E}">
        <p14:creationId xmlns:p14="http://schemas.microsoft.com/office/powerpoint/2010/main" val="15138940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7E384-277F-9D57-07F3-8F34CAFE7C4D}"/>
              </a:ext>
            </a:extLst>
          </p:cNvPr>
          <p:cNvSpPr>
            <a:spLocks noGrp="1"/>
          </p:cNvSpPr>
          <p:nvPr>
            <p:ph type="title"/>
          </p:nvPr>
        </p:nvSpPr>
        <p:spPr/>
        <p:txBody>
          <a:bodyPr/>
          <a:lstStyle/>
          <a:p>
            <a:r>
              <a:rPr lang="en-GB" dirty="0"/>
              <a:t>Learning outcomes</a:t>
            </a:r>
          </a:p>
        </p:txBody>
      </p:sp>
      <p:sp>
        <p:nvSpPr>
          <p:cNvPr id="5" name="Content Placeholder 4">
            <a:extLst>
              <a:ext uri="{FF2B5EF4-FFF2-40B4-BE49-F238E27FC236}">
                <a16:creationId xmlns:a16="http://schemas.microsoft.com/office/drawing/2014/main" id="{5E96D71E-7663-6A52-1213-33DD180B26FF}"/>
              </a:ext>
            </a:extLst>
          </p:cNvPr>
          <p:cNvSpPr>
            <a:spLocks noGrp="1"/>
          </p:cNvSpPr>
          <p:nvPr>
            <p:ph idx="10"/>
          </p:nvPr>
        </p:nvSpPr>
        <p:spPr>
          <a:xfrm>
            <a:off x="551145" y="1678488"/>
            <a:ext cx="10686059" cy="4498475"/>
          </a:xfrm>
        </p:spPr>
        <p:txBody>
          <a:bodyPr>
            <a:normAutofit/>
          </a:bodyPr>
          <a:lstStyle/>
          <a:p>
            <a:pPr>
              <a:spcBef>
                <a:spcPts val="1200"/>
              </a:spcBef>
              <a:spcAft>
                <a:spcPts val="1200"/>
              </a:spcAft>
            </a:pPr>
            <a:r>
              <a:rPr lang="en-GB" dirty="0"/>
              <a:t>understand that abiotic and biotic factors affect plant communities</a:t>
            </a:r>
          </a:p>
          <a:p>
            <a:pPr>
              <a:spcBef>
                <a:spcPts val="1200"/>
              </a:spcBef>
              <a:spcAft>
                <a:spcPts val="1200"/>
              </a:spcAft>
            </a:pPr>
            <a:r>
              <a:rPr lang="en-GB" dirty="0"/>
              <a:t>understand that human activities have effects on soils, and that this affects the surrounding ecosystem</a:t>
            </a:r>
          </a:p>
          <a:p>
            <a:pPr>
              <a:spcBef>
                <a:spcPts val="1200"/>
              </a:spcBef>
              <a:spcAft>
                <a:spcPts val="1200"/>
              </a:spcAft>
            </a:pPr>
            <a:r>
              <a:rPr lang="en-GB" dirty="0"/>
              <a:t>able to infer information about soil chemistry and structure by using  the presence or absence of indicator species</a:t>
            </a:r>
          </a:p>
        </p:txBody>
      </p:sp>
    </p:spTree>
    <p:extLst>
      <p:ext uri="{BB962C8B-B14F-4D97-AF65-F5344CB8AC3E}">
        <p14:creationId xmlns:p14="http://schemas.microsoft.com/office/powerpoint/2010/main" val="3599760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202EF-AC3A-0727-2920-6D78271EB71C}"/>
              </a:ext>
            </a:extLst>
          </p:cNvPr>
          <p:cNvSpPr>
            <a:spLocks noGrp="1"/>
          </p:cNvSpPr>
          <p:nvPr>
            <p:ph type="title"/>
          </p:nvPr>
        </p:nvSpPr>
        <p:spPr/>
        <p:txBody>
          <a:bodyPr/>
          <a:lstStyle/>
          <a:p>
            <a:r>
              <a:rPr lang="en-GB"/>
              <a:t>Plantains</a:t>
            </a:r>
          </a:p>
        </p:txBody>
      </p:sp>
      <p:sp>
        <p:nvSpPr>
          <p:cNvPr id="5" name="Content Placeholder 2">
            <a:extLst>
              <a:ext uri="{FF2B5EF4-FFF2-40B4-BE49-F238E27FC236}">
                <a16:creationId xmlns:a16="http://schemas.microsoft.com/office/drawing/2014/main" id="{99345EDC-989B-A192-1CB0-9D4D949F4CA0}"/>
              </a:ext>
            </a:extLst>
          </p:cNvPr>
          <p:cNvSpPr>
            <a:spLocks noGrp="1"/>
          </p:cNvSpPr>
          <p:nvPr>
            <p:ph idx="1"/>
          </p:nvPr>
        </p:nvSpPr>
        <p:spPr>
          <a:xfrm>
            <a:off x="551146" y="1202676"/>
            <a:ext cx="3500154" cy="4986988"/>
          </a:xfrm>
        </p:spPr>
        <p:txBody>
          <a:bodyPr vert="horz" lIns="91440" tIns="45720" rIns="91440" bIns="45720" rtlCol="0" anchor="t">
            <a:normAutofit/>
          </a:bodyPr>
          <a:lstStyle/>
          <a:p>
            <a:pPr marL="0" indent="0">
              <a:buNone/>
            </a:pPr>
            <a:r>
              <a:rPr lang="en-GB" sz="2000" b="1" dirty="0">
                <a:latin typeface="Work Sans"/>
              </a:rPr>
              <a:t>Ribwort plantain</a:t>
            </a:r>
            <a:endParaRPr lang="en-GB" sz="2000" b="1" dirty="0"/>
          </a:p>
          <a:p>
            <a:r>
              <a:rPr lang="en-GB" sz="2000">
                <a:latin typeface="Work Sans"/>
              </a:rPr>
              <a:t>generalist</a:t>
            </a:r>
            <a:endParaRPr lang="en-GB" sz="2000"/>
          </a:p>
        </p:txBody>
      </p:sp>
      <p:sp>
        <p:nvSpPr>
          <p:cNvPr id="6" name="Content Placeholder 3">
            <a:extLst>
              <a:ext uri="{FF2B5EF4-FFF2-40B4-BE49-F238E27FC236}">
                <a16:creationId xmlns:a16="http://schemas.microsoft.com/office/drawing/2014/main" id="{13F127D8-259A-6E2F-2959-B2592BFE0934}"/>
              </a:ext>
            </a:extLst>
          </p:cNvPr>
          <p:cNvSpPr>
            <a:spLocks noGrp="1"/>
          </p:cNvSpPr>
          <p:nvPr>
            <p:ph idx="10"/>
          </p:nvPr>
        </p:nvSpPr>
        <p:spPr>
          <a:xfrm>
            <a:off x="4345923" y="1189975"/>
            <a:ext cx="3500154" cy="4986988"/>
          </a:xfrm>
        </p:spPr>
        <p:txBody>
          <a:bodyPr vert="horz" lIns="91440" tIns="45720" rIns="91440" bIns="45720" rtlCol="0" anchor="t">
            <a:normAutofit/>
          </a:bodyPr>
          <a:lstStyle/>
          <a:p>
            <a:pPr marL="0" indent="0">
              <a:buNone/>
            </a:pPr>
            <a:r>
              <a:rPr lang="en-GB" sz="2000" b="1" dirty="0">
                <a:latin typeface="Work Sans"/>
              </a:rPr>
              <a:t>Greater plantain</a:t>
            </a:r>
            <a:endParaRPr lang="en-GB" sz="2000" b="1" dirty="0"/>
          </a:p>
          <a:p>
            <a:r>
              <a:rPr lang="en-GB" sz="2000">
                <a:latin typeface="Work Sans"/>
              </a:rPr>
              <a:t>compacted soils</a:t>
            </a:r>
          </a:p>
        </p:txBody>
      </p:sp>
      <p:sp>
        <p:nvSpPr>
          <p:cNvPr id="7" name="Content Placeholder 3">
            <a:extLst>
              <a:ext uri="{FF2B5EF4-FFF2-40B4-BE49-F238E27FC236}">
                <a16:creationId xmlns:a16="http://schemas.microsoft.com/office/drawing/2014/main" id="{93C11C99-5AEB-4572-623B-04A28593ABD4}"/>
              </a:ext>
            </a:extLst>
          </p:cNvPr>
          <p:cNvSpPr txBox="1">
            <a:spLocks/>
          </p:cNvSpPr>
          <p:nvPr/>
        </p:nvSpPr>
        <p:spPr>
          <a:xfrm>
            <a:off x="8140700" y="1189975"/>
            <a:ext cx="3500154" cy="49869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latin typeface="Work Sans"/>
              </a:rPr>
              <a:t>Hoary plantain</a:t>
            </a:r>
            <a:endParaRPr lang="en-GB" sz="2000" b="1" dirty="0"/>
          </a:p>
          <a:p>
            <a:r>
              <a:rPr lang="en-GB" sz="2000" dirty="0">
                <a:latin typeface="Work Sans"/>
              </a:rPr>
              <a:t>free-draining soils</a:t>
            </a:r>
          </a:p>
        </p:txBody>
      </p:sp>
      <p:pic>
        <p:nvPicPr>
          <p:cNvPr id="1026" name="Picture 2">
            <a:extLst>
              <a:ext uri="{FF2B5EF4-FFF2-40B4-BE49-F238E27FC236}">
                <a16:creationId xmlns:a16="http://schemas.microsoft.com/office/drawing/2014/main" id="{10C0B440-67C9-229E-BD86-7BB25BD4A31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656302" y="2386584"/>
            <a:ext cx="3500154" cy="27249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4B2684B-19C7-349E-1F20-C33271BD115C}"/>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262"/>
          <a:stretch>
            <a:fillRect/>
          </a:stretch>
        </p:blipFill>
        <p:spPr bwMode="auto">
          <a:xfrm>
            <a:off x="4451079" y="2386584"/>
            <a:ext cx="3500154" cy="28163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5ACAAC2-DDA6-1463-53DC-8BD49638A6B8}"/>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8245856" y="2388877"/>
            <a:ext cx="3394998" cy="2814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53018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29FCE-9CE2-C77B-F303-F3842DF1FC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BAF029-5152-C8E8-0BF5-1E9A0F169958}"/>
              </a:ext>
            </a:extLst>
          </p:cNvPr>
          <p:cNvSpPr>
            <a:spLocks noGrp="1"/>
          </p:cNvSpPr>
          <p:nvPr>
            <p:ph type="title"/>
          </p:nvPr>
        </p:nvSpPr>
        <p:spPr/>
        <p:txBody>
          <a:bodyPr/>
          <a:lstStyle/>
          <a:p>
            <a:r>
              <a:rPr lang="en-GB"/>
              <a:t>Docks</a:t>
            </a:r>
          </a:p>
        </p:txBody>
      </p:sp>
      <p:sp>
        <p:nvSpPr>
          <p:cNvPr id="3" name="Content Placeholder 2">
            <a:extLst>
              <a:ext uri="{FF2B5EF4-FFF2-40B4-BE49-F238E27FC236}">
                <a16:creationId xmlns:a16="http://schemas.microsoft.com/office/drawing/2014/main" id="{91748F4F-CEFB-F869-E8EB-79AC2FDC1278}"/>
              </a:ext>
            </a:extLst>
          </p:cNvPr>
          <p:cNvSpPr>
            <a:spLocks noGrp="1"/>
          </p:cNvSpPr>
          <p:nvPr>
            <p:ph idx="1"/>
          </p:nvPr>
        </p:nvSpPr>
        <p:spPr>
          <a:xfrm>
            <a:off x="551146" y="1189976"/>
            <a:ext cx="3500154" cy="4986988"/>
          </a:xfrm>
        </p:spPr>
        <p:txBody>
          <a:bodyPr vert="horz" lIns="91440" tIns="45720" rIns="91440" bIns="45720" rtlCol="0" anchor="t">
            <a:normAutofit/>
          </a:bodyPr>
          <a:lstStyle/>
          <a:p>
            <a:pPr marL="0" indent="0">
              <a:buNone/>
            </a:pPr>
            <a:r>
              <a:rPr lang="en-GB" sz="2000" b="1" dirty="0">
                <a:latin typeface="Work Sans"/>
              </a:rPr>
              <a:t>Broad-leaved dock</a:t>
            </a:r>
            <a:endParaRPr lang="en-GB" sz="2000" b="1" dirty="0"/>
          </a:p>
          <a:p>
            <a:r>
              <a:rPr lang="en-GB" sz="2000" dirty="0"/>
              <a:t>generalist</a:t>
            </a:r>
          </a:p>
          <a:p>
            <a:r>
              <a:rPr lang="en-GB" sz="2000" dirty="0"/>
              <a:t>nutrient rich soils</a:t>
            </a:r>
          </a:p>
        </p:txBody>
      </p:sp>
      <p:sp>
        <p:nvSpPr>
          <p:cNvPr id="4" name="Content Placeholder 3">
            <a:extLst>
              <a:ext uri="{FF2B5EF4-FFF2-40B4-BE49-F238E27FC236}">
                <a16:creationId xmlns:a16="http://schemas.microsoft.com/office/drawing/2014/main" id="{63B31B50-72AA-402A-3904-6ED2D2BA4BE0}"/>
              </a:ext>
            </a:extLst>
          </p:cNvPr>
          <p:cNvSpPr>
            <a:spLocks noGrp="1"/>
          </p:cNvSpPr>
          <p:nvPr>
            <p:ph idx="10"/>
          </p:nvPr>
        </p:nvSpPr>
        <p:spPr>
          <a:xfrm>
            <a:off x="4345923" y="1189975"/>
            <a:ext cx="3500154" cy="4986988"/>
          </a:xfrm>
        </p:spPr>
        <p:txBody>
          <a:bodyPr vert="horz" lIns="91440" tIns="45720" rIns="91440" bIns="45720" rtlCol="0" anchor="t">
            <a:normAutofit/>
          </a:bodyPr>
          <a:lstStyle/>
          <a:p>
            <a:pPr marL="0" indent="0">
              <a:buNone/>
            </a:pPr>
            <a:r>
              <a:rPr lang="en-GB" sz="2000" b="1" dirty="0">
                <a:latin typeface="Work Sans"/>
              </a:rPr>
              <a:t>Wood dock</a:t>
            </a:r>
            <a:endParaRPr lang="en-GB" sz="2000" b="1" dirty="0"/>
          </a:p>
          <a:p>
            <a:r>
              <a:rPr lang="en-GB" sz="2000" dirty="0"/>
              <a:t>shaded areas</a:t>
            </a:r>
          </a:p>
        </p:txBody>
      </p:sp>
      <p:sp>
        <p:nvSpPr>
          <p:cNvPr id="5" name="Content Placeholder 3">
            <a:extLst>
              <a:ext uri="{FF2B5EF4-FFF2-40B4-BE49-F238E27FC236}">
                <a16:creationId xmlns:a16="http://schemas.microsoft.com/office/drawing/2014/main" id="{82CA6646-9499-C339-D910-4F408E98774F}"/>
              </a:ext>
            </a:extLst>
          </p:cNvPr>
          <p:cNvSpPr txBox="1">
            <a:spLocks/>
          </p:cNvSpPr>
          <p:nvPr/>
        </p:nvSpPr>
        <p:spPr>
          <a:xfrm>
            <a:off x="8140700" y="1189975"/>
            <a:ext cx="3500154" cy="49869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latin typeface="Work Sans"/>
              </a:rPr>
              <a:t>Water dock</a:t>
            </a:r>
            <a:endParaRPr lang="en-GB" sz="2000" b="1" dirty="0"/>
          </a:p>
          <a:p>
            <a:r>
              <a:rPr lang="en-GB" sz="2000" dirty="0"/>
              <a:t>wet areas</a:t>
            </a:r>
          </a:p>
        </p:txBody>
      </p:sp>
      <p:pic>
        <p:nvPicPr>
          <p:cNvPr id="6" name="Picture 2">
            <a:extLst>
              <a:ext uri="{FF2B5EF4-FFF2-40B4-BE49-F238E27FC236}">
                <a16:creationId xmlns:a16="http://schemas.microsoft.com/office/drawing/2014/main" id="{DD5E9294-6046-412E-2781-7E8CDFB6E62A}"/>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656302" y="2737896"/>
            <a:ext cx="3394998" cy="273174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C6BAC53D-E8E3-5D00-83C5-663A14FADA51}"/>
              </a:ext>
            </a:extLst>
          </p:cNvPr>
          <p:cNvPicPr>
            <a:picLocks noChangeAspect="1" noChangeArrowheads="1"/>
          </p:cNvPicPr>
          <p:nvPr/>
        </p:nvPicPr>
        <p:blipFill>
          <a:blip r:embed="rId4" cstate="screen">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p:blipFill>
        <p:spPr bwMode="auto">
          <a:xfrm>
            <a:off x="4451079" y="2737896"/>
            <a:ext cx="3394998" cy="273174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E3AF7C9C-4941-2B5D-9741-4545FBBE8A2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a:fillRect/>
          </a:stretch>
        </p:blipFill>
        <p:spPr bwMode="auto">
          <a:xfrm>
            <a:off x="8245856" y="2740121"/>
            <a:ext cx="3293001" cy="2729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322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44799-E6C2-1BCB-DDB5-4B558CD5B0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5729F5-079D-F806-8886-2E64C1C4B127}"/>
              </a:ext>
            </a:extLst>
          </p:cNvPr>
          <p:cNvSpPr>
            <a:spLocks noGrp="1"/>
          </p:cNvSpPr>
          <p:nvPr>
            <p:ph type="title"/>
          </p:nvPr>
        </p:nvSpPr>
        <p:spPr/>
        <p:txBody>
          <a:bodyPr/>
          <a:lstStyle/>
          <a:p>
            <a:r>
              <a:rPr lang="en-GB"/>
              <a:t>Mouse-ear chickweeds</a:t>
            </a:r>
          </a:p>
        </p:txBody>
      </p:sp>
      <p:sp>
        <p:nvSpPr>
          <p:cNvPr id="3" name="Content Placeholder 2">
            <a:extLst>
              <a:ext uri="{FF2B5EF4-FFF2-40B4-BE49-F238E27FC236}">
                <a16:creationId xmlns:a16="http://schemas.microsoft.com/office/drawing/2014/main" id="{16845AB0-B335-03FE-EB4A-F935DB4EFAD8}"/>
              </a:ext>
            </a:extLst>
          </p:cNvPr>
          <p:cNvSpPr>
            <a:spLocks noGrp="1"/>
          </p:cNvSpPr>
          <p:nvPr>
            <p:ph idx="1"/>
          </p:nvPr>
        </p:nvSpPr>
        <p:spPr>
          <a:xfrm>
            <a:off x="551146" y="1185966"/>
            <a:ext cx="5386192" cy="4990997"/>
          </a:xfrm>
        </p:spPr>
        <p:txBody>
          <a:bodyPr vert="horz" lIns="91440" tIns="45720" rIns="91440" bIns="45720" rtlCol="0" anchor="t">
            <a:normAutofit/>
          </a:bodyPr>
          <a:lstStyle/>
          <a:p>
            <a:pPr marL="0" indent="0">
              <a:buNone/>
            </a:pPr>
            <a:r>
              <a:rPr lang="en-GB" sz="2000" b="1">
                <a:latin typeface="Work Sans"/>
              </a:rPr>
              <a:t>Common mouse-ear</a:t>
            </a:r>
            <a:endParaRPr lang="en-GB" sz="2000" b="1" dirty="0"/>
          </a:p>
          <a:p>
            <a:r>
              <a:rPr lang="en-GB" sz="2000" dirty="0"/>
              <a:t>generalist</a:t>
            </a:r>
          </a:p>
        </p:txBody>
      </p:sp>
      <p:sp>
        <p:nvSpPr>
          <p:cNvPr id="4" name="Content Placeholder 3">
            <a:extLst>
              <a:ext uri="{FF2B5EF4-FFF2-40B4-BE49-F238E27FC236}">
                <a16:creationId xmlns:a16="http://schemas.microsoft.com/office/drawing/2014/main" id="{375358BC-1588-B478-72EB-A2D4825E03AE}"/>
              </a:ext>
            </a:extLst>
          </p:cNvPr>
          <p:cNvSpPr>
            <a:spLocks noGrp="1"/>
          </p:cNvSpPr>
          <p:nvPr>
            <p:ph idx="10"/>
          </p:nvPr>
        </p:nvSpPr>
        <p:spPr>
          <a:xfrm>
            <a:off x="6125228" y="1185966"/>
            <a:ext cx="5386192" cy="4990997"/>
          </a:xfrm>
        </p:spPr>
        <p:txBody>
          <a:bodyPr vert="horz" lIns="91440" tIns="45720" rIns="91440" bIns="45720" rtlCol="0" anchor="t">
            <a:normAutofit/>
          </a:bodyPr>
          <a:lstStyle/>
          <a:p>
            <a:pPr marL="0" indent="0">
              <a:buNone/>
            </a:pPr>
            <a:r>
              <a:rPr lang="en-GB" sz="2000" b="1">
                <a:latin typeface="Work Sans"/>
              </a:rPr>
              <a:t>Sticky mouse-ear</a:t>
            </a:r>
            <a:endParaRPr lang="en-GB" sz="2000" b="1" dirty="0"/>
          </a:p>
          <a:p>
            <a:r>
              <a:rPr lang="en-GB" sz="2000" dirty="0"/>
              <a:t>drier conditions</a:t>
            </a:r>
          </a:p>
          <a:p>
            <a:r>
              <a:rPr lang="en-GB" sz="2000" dirty="0"/>
              <a:t>free-draining soils</a:t>
            </a:r>
          </a:p>
        </p:txBody>
      </p:sp>
      <p:pic>
        <p:nvPicPr>
          <p:cNvPr id="2050" name="Picture 2">
            <a:extLst>
              <a:ext uri="{FF2B5EF4-FFF2-40B4-BE49-F238E27FC236}">
                <a16:creationId xmlns:a16="http://schemas.microsoft.com/office/drawing/2014/main" id="{62259705-6028-F309-50EA-E3879A99A17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6247626" y="2457450"/>
            <a:ext cx="4674115" cy="30099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E21E0217-30D7-909C-14AE-404B4B5AF9DA}"/>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a:ext>
            </a:extLst>
          </a:blip>
          <a:srcRect/>
          <a:stretch>
            <a:fillRect/>
          </a:stretch>
        </p:blipFill>
        <p:spPr bwMode="auto">
          <a:xfrm>
            <a:off x="680580" y="2457450"/>
            <a:ext cx="4317919" cy="300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5484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07D3A-09E5-EEC2-9987-9E3C56CAB9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BB9D71-9935-23FE-9FC9-C2F7182B8E3E}"/>
              </a:ext>
            </a:extLst>
          </p:cNvPr>
          <p:cNvSpPr>
            <a:spLocks noGrp="1"/>
          </p:cNvSpPr>
          <p:nvPr>
            <p:ph type="title"/>
          </p:nvPr>
        </p:nvSpPr>
        <p:spPr/>
        <p:txBody>
          <a:bodyPr/>
          <a:lstStyle/>
          <a:p>
            <a:r>
              <a:rPr lang="en-GB" dirty="0"/>
              <a:t>Clovers and their relatives</a:t>
            </a:r>
          </a:p>
        </p:txBody>
      </p:sp>
      <p:sp>
        <p:nvSpPr>
          <p:cNvPr id="3" name="Content Placeholder 2">
            <a:extLst>
              <a:ext uri="{FF2B5EF4-FFF2-40B4-BE49-F238E27FC236}">
                <a16:creationId xmlns:a16="http://schemas.microsoft.com/office/drawing/2014/main" id="{ADBBD55B-E272-31E6-5C71-DCAC8AEBEE37}"/>
              </a:ext>
            </a:extLst>
          </p:cNvPr>
          <p:cNvSpPr>
            <a:spLocks noGrp="1"/>
          </p:cNvSpPr>
          <p:nvPr>
            <p:ph idx="1"/>
          </p:nvPr>
        </p:nvSpPr>
        <p:spPr>
          <a:xfrm>
            <a:off x="551146" y="1189976"/>
            <a:ext cx="3500154" cy="4986988"/>
          </a:xfrm>
        </p:spPr>
        <p:txBody>
          <a:bodyPr vert="horz" lIns="91440" tIns="45720" rIns="91440" bIns="45720" rtlCol="0" anchor="t">
            <a:normAutofit/>
          </a:bodyPr>
          <a:lstStyle/>
          <a:p>
            <a:pPr marL="0" indent="0">
              <a:buNone/>
            </a:pPr>
            <a:r>
              <a:rPr lang="en-GB" sz="2000" b="1" dirty="0">
                <a:latin typeface="Work Sans"/>
              </a:rPr>
              <a:t>Red clover</a:t>
            </a:r>
            <a:endParaRPr lang="en-GB" sz="2000" b="1" dirty="0"/>
          </a:p>
          <a:p>
            <a:r>
              <a:rPr lang="en-GB" sz="2000">
                <a:latin typeface="Work Sans"/>
              </a:rPr>
              <a:t>nutrient-rich soils</a:t>
            </a:r>
          </a:p>
        </p:txBody>
      </p:sp>
      <p:sp>
        <p:nvSpPr>
          <p:cNvPr id="4" name="Content Placeholder 3">
            <a:extLst>
              <a:ext uri="{FF2B5EF4-FFF2-40B4-BE49-F238E27FC236}">
                <a16:creationId xmlns:a16="http://schemas.microsoft.com/office/drawing/2014/main" id="{6751B3A6-17F0-9960-1890-6969BD033582}"/>
              </a:ext>
            </a:extLst>
          </p:cNvPr>
          <p:cNvSpPr>
            <a:spLocks noGrp="1"/>
          </p:cNvSpPr>
          <p:nvPr>
            <p:ph idx="10"/>
          </p:nvPr>
        </p:nvSpPr>
        <p:spPr>
          <a:xfrm>
            <a:off x="4345923" y="1189975"/>
            <a:ext cx="3031841" cy="4986988"/>
          </a:xfrm>
        </p:spPr>
        <p:txBody>
          <a:bodyPr vert="horz" lIns="91440" tIns="45720" rIns="91440" bIns="45720" rtlCol="0" anchor="t">
            <a:normAutofit/>
          </a:bodyPr>
          <a:lstStyle/>
          <a:p>
            <a:pPr marL="0" indent="0">
              <a:buNone/>
            </a:pPr>
            <a:r>
              <a:rPr lang="en-GB" sz="2000" b="1" dirty="0">
                <a:latin typeface="Work Sans"/>
              </a:rPr>
              <a:t>Spotted medic</a:t>
            </a:r>
            <a:endParaRPr lang="en-GB" sz="2000" b="1" dirty="0"/>
          </a:p>
          <a:p>
            <a:r>
              <a:rPr lang="en-GB" sz="2000">
                <a:latin typeface="Work Sans"/>
              </a:rPr>
              <a:t>acidic soil</a:t>
            </a:r>
          </a:p>
        </p:txBody>
      </p:sp>
      <p:sp>
        <p:nvSpPr>
          <p:cNvPr id="5" name="Content Placeholder 3">
            <a:extLst>
              <a:ext uri="{FF2B5EF4-FFF2-40B4-BE49-F238E27FC236}">
                <a16:creationId xmlns:a16="http://schemas.microsoft.com/office/drawing/2014/main" id="{84C9FF5C-4825-CC7C-B3CF-1F3A44B6D23B}"/>
              </a:ext>
            </a:extLst>
          </p:cNvPr>
          <p:cNvSpPr txBox="1">
            <a:spLocks/>
          </p:cNvSpPr>
          <p:nvPr/>
        </p:nvSpPr>
        <p:spPr>
          <a:xfrm>
            <a:off x="8140700" y="1189975"/>
            <a:ext cx="3500154" cy="498698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000" b="1" dirty="0">
                <a:latin typeface="Work Sans"/>
              </a:rPr>
              <a:t>Bird’s-foot trefoil</a:t>
            </a:r>
            <a:endParaRPr lang="en-GB" sz="2000" b="1" dirty="0"/>
          </a:p>
          <a:p>
            <a:r>
              <a:rPr lang="en-GB" sz="2000">
                <a:latin typeface="Work Sans"/>
              </a:rPr>
              <a:t>alkaline soil</a:t>
            </a:r>
          </a:p>
        </p:txBody>
      </p:sp>
      <p:pic>
        <p:nvPicPr>
          <p:cNvPr id="6" name="Picture 2">
            <a:extLst>
              <a:ext uri="{FF2B5EF4-FFF2-40B4-BE49-F238E27FC236}">
                <a16:creationId xmlns:a16="http://schemas.microsoft.com/office/drawing/2014/main" id="{8E6100B9-4C19-4C07-A6DD-6B26588995D8}"/>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r="-93"/>
          <a:stretch>
            <a:fillRect/>
          </a:stretch>
        </p:blipFill>
        <p:spPr bwMode="auto">
          <a:xfrm>
            <a:off x="656302" y="2411128"/>
            <a:ext cx="3394998" cy="305850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D8148B6A-489D-4A6C-784D-E9DC9907AB20}"/>
              </a:ext>
            </a:extLst>
          </p:cNvPr>
          <p:cNvPicPr>
            <a:picLocks noChangeAspect="1" noChangeArrowheads="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4451079" y="2411128"/>
            <a:ext cx="3394998" cy="30585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200ACA2F-CB5A-BFE5-300B-5512231B7CDA}"/>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a:fillRect/>
          </a:stretch>
        </p:blipFill>
        <p:spPr bwMode="auto">
          <a:xfrm>
            <a:off x="8245856" y="2411129"/>
            <a:ext cx="3293001" cy="3058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21515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1FEB9-DC93-DC64-472A-0CCEDA93217F}"/>
              </a:ext>
            </a:extLst>
          </p:cNvPr>
          <p:cNvSpPr>
            <a:spLocks noGrp="1"/>
          </p:cNvSpPr>
          <p:nvPr>
            <p:ph type="title"/>
          </p:nvPr>
        </p:nvSpPr>
        <p:spPr/>
        <p:txBody>
          <a:bodyPr/>
          <a:lstStyle/>
          <a:p>
            <a:r>
              <a:rPr lang="en-GB" dirty="0"/>
              <a:t>Daisies</a:t>
            </a:r>
          </a:p>
        </p:txBody>
      </p:sp>
      <p:sp>
        <p:nvSpPr>
          <p:cNvPr id="3" name="Content Placeholder 2">
            <a:extLst>
              <a:ext uri="{FF2B5EF4-FFF2-40B4-BE49-F238E27FC236}">
                <a16:creationId xmlns:a16="http://schemas.microsoft.com/office/drawing/2014/main" id="{931DFEDC-865C-F139-949C-DDAC46750EFE}"/>
              </a:ext>
            </a:extLst>
          </p:cNvPr>
          <p:cNvSpPr>
            <a:spLocks noGrp="1"/>
          </p:cNvSpPr>
          <p:nvPr>
            <p:ph idx="1"/>
          </p:nvPr>
        </p:nvSpPr>
        <p:spPr>
          <a:xfrm>
            <a:off x="551146" y="1189974"/>
            <a:ext cx="5386192" cy="4986989"/>
          </a:xfrm>
        </p:spPr>
        <p:txBody>
          <a:bodyPr vert="horz" lIns="91440" tIns="45720" rIns="91440" bIns="45720" rtlCol="0" anchor="t">
            <a:normAutofit/>
          </a:bodyPr>
          <a:lstStyle/>
          <a:p>
            <a:pPr marL="0" indent="0">
              <a:buNone/>
            </a:pPr>
            <a:r>
              <a:rPr lang="en-GB" sz="2000" b="1" dirty="0"/>
              <a:t>Oxeye daisy</a:t>
            </a:r>
          </a:p>
          <a:p>
            <a:r>
              <a:rPr lang="en-GB" sz="2000">
                <a:latin typeface="Work Sans"/>
              </a:rPr>
              <a:t>less tolerant of mowing or grazing</a:t>
            </a:r>
          </a:p>
        </p:txBody>
      </p:sp>
      <p:sp>
        <p:nvSpPr>
          <p:cNvPr id="4" name="Content Placeholder 3">
            <a:extLst>
              <a:ext uri="{FF2B5EF4-FFF2-40B4-BE49-F238E27FC236}">
                <a16:creationId xmlns:a16="http://schemas.microsoft.com/office/drawing/2014/main" id="{3299E2A7-44FD-0D3E-36DC-C66527A73E7C}"/>
              </a:ext>
            </a:extLst>
          </p:cNvPr>
          <p:cNvSpPr>
            <a:spLocks noGrp="1"/>
          </p:cNvSpPr>
          <p:nvPr>
            <p:ph idx="10"/>
          </p:nvPr>
        </p:nvSpPr>
        <p:spPr>
          <a:xfrm>
            <a:off x="6125228" y="1189974"/>
            <a:ext cx="5386192" cy="4986989"/>
          </a:xfrm>
        </p:spPr>
        <p:txBody>
          <a:bodyPr vert="horz" lIns="91440" tIns="45720" rIns="91440" bIns="45720" rtlCol="0" anchor="t">
            <a:normAutofit/>
          </a:bodyPr>
          <a:lstStyle/>
          <a:p>
            <a:pPr marL="0" indent="0">
              <a:buNone/>
            </a:pPr>
            <a:r>
              <a:rPr lang="en-GB" sz="2000" b="1" dirty="0"/>
              <a:t>Common daisy</a:t>
            </a:r>
          </a:p>
          <a:p>
            <a:r>
              <a:rPr lang="en-GB" sz="2000">
                <a:latin typeface="Work Sans"/>
              </a:rPr>
              <a:t>more tolerant of mowing or grazing</a:t>
            </a:r>
          </a:p>
          <a:p>
            <a:pPr marL="0" indent="0">
              <a:buNone/>
            </a:pPr>
            <a:endParaRPr lang="en-GB" sz="2000" dirty="0"/>
          </a:p>
        </p:txBody>
      </p:sp>
      <p:pic>
        <p:nvPicPr>
          <p:cNvPr id="6" name="Picture 5">
            <a:extLst>
              <a:ext uri="{FF2B5EF4-FFF2-40B4-BE49-F238E27FC236}">
                <a16:creationId xmlns:a16="http://schemas.microsoft.com/office/drawing/2014/main" id="{FAE36CF4-CC63-B674-2CFF-912DC3D2FC25}"/>
              </a:ext>
            </a:extLst>
          </p:cNvPr>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rcRect/>
          <a:stretch>
            <a:fillRect/>
          </a:stretch>
        </p:blipFill>
        <p:spPr>
          <a:xfrm>
            <a:off x="551145" y="2663137"/>
            <a:ext cx="2105095" cy="2795871"/>
          </a:xfrm>
          <a:prstGeom prst="rect">
            <a:avLst/>
          </a:prstGeom>
        </p:spPr>
      </p:pic>
      <p:pic>
        <p:nvPicPr>
          <p:cNvPr id="8" name="Picture 7">
            <a:extLst>
              <a:ext uri="{FF2B5EF4-FFF2-40B4-BE49-F238E27FC236}">
                <a16:creationId xmlns:a16="http://schemas.microsoft.com/office/drawing/2014/main" id="{21063103-37B8-E86A-6CEA-DE76ED1F42B7}"/>
              </a:ext>
            </a:extLst>
          </p:cNvPr>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a:ext>
            </a:extLst>
          </a:blip>
          <a:srcRect/>
          <a:stretch>
            <a:fillRect/>
          </a:stretch>
        </p:blipFill>
        <p:spPr>
          <a:xfrm>
            <a:off x="6095999" y="2639322"/>
            <a:ext cx="2795171" cy="2908179"/>
          </a:xfrm>
          <a:prstGeom prst="rect">
            <a:avLst/>
          </a:prstGeom>
        </p:spPr>
      </p:pic>
      <p:pic>
        <p:nvPicPr>
          <p:cNvPr id="10" name="Picture 9">
            <a:extLst>
              <a:ext uri="{FF2B5EF4-FFF2-40B4-BE49-F238E27FC236}">
                <a16:creationId xmlns:a16="http://schemas.microsoft.com/office/drawing/2014/main" id="{C8CF97A8-33C4-5437-EDEE-0CF177024C4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656240" y="2941828"/>
            <a:ext cx="1175731" cy="2605673"/>
          </a:xfrm>
          <a:prstGeom prst="rect">
            <a:avLst/>
          </a:prstGeom>
        </p:spPr>
      </p:pic>
      <p:pic>
        <p:nvPicPr>
          <p:cNvPr id="12" name="Picture 11">
            <a:extLst>
              <a:ext uri="{FF2B5EF4-FFF2-40B4-BE49-F238E27FC236}">
                <a16:creationId xmlns:a16="http://schemas.microsoft.com/office/drawing/2014/main" id="{F8BC4D51-E05A-5788-7346-76F210F8498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52220" y="3316322"/>
            <a:ext cx="920608" cy="2144124"/>
          </a:xfrm>
          <a:prstGeom prst="rect">
            <a:avLst/>
          </a:prstGeom>
        </p:spPr>
      </p:pic>
      <p:pic>
        <p:nvPicPr>
          <p:cNvPr id="14" name="Picture 13">
            <a:extLst>
              <a:ext uri="{FF2B5EF4-FFF2-40B4-BE49-F238E27FC236}">
                <a16:creationId xmlns:a16="http://schemas.microsoft.com/office/drawing/2014/main" id="{39F88CEF-C48B-BFBE-01AD-3162E244C0F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884955" y="4090480"/>
            <a:ext cx="738315" cy="1447513"/>
          </a:xfrm>
          <a:prstGeom prst="rect">
            <a:avLst/>
          </a:prstGeom>
        </p:spPr>
      </p:pic>
      <p:pic>
        <p:nvPicPr>
          <p:cNvPr id="16" name="Picture 15">
            <a:extLst>
              <a:ext uri="{FF2B5EF4-FFF2-40B4-BE49-F238E27FC236}">
                <a16:creationId xmlns:a16="http://schemas.microsoft.com/office/drawing/2014/main" id="{D58E9731-955B-5BA1-B3D7-6C252AF823DC}"/>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049831" y="4164154"/>
            <a:ext cx="699396" cy="1383347"/>
          </a:xfrm>
          <a:prstGeom prst="rect">
            <a:avLst/>
          </a:prstGeom>
        </p:spPr>
      </p:pic>
    </p:spTree>
    <p:extLst>
      <p:ext uri="{BB962C8B-B14F-4D97-AF65-F5344CB8AC3E}">
        <p14:creationId xmlns:p14="http://schemas.microsoft.com/office/powerpoint/2010/main" val="11207844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4E1B3A-9DA4-1D88-621F-1F9ECED2AD3B}"/>
              </a:ext>
            </a:extLst>
          </p:cNvPr>
          <p:cNvSpPr>
            <a:spLocks noGrp="1"/>
          </p:cNvSpPr>
          <p:nvPr>
            <p:ph type="ctrTitle"/>
          </p:nvPr>
        </p:nvSpPr>
        <p:spPr>
          <a:xfrm>
            <a:off x="2361156" y="1773717"/>
            <a:ext cx="7469688" cy="1773714"/>
          </a:xfrm>
        </p:spPr>
        <p:txBody>
          <a:bodyPr/>
          <a:lstStyle/>
          <a:p>
            <a:r>
              <a:rPr lang="en-GB"/>
              <a:t>Practice</a:t>
            </a:r>
            <a:endParaRPr lang="en-GB" dirty="0"/>
          </a:p>
        </p:txBody>
      </p:sp>
      <p:sp>
        <p:nvSpPr>
          <p:cNvPr id="6" name="Subtitle 5">
            <a:extLst>
              <a:ext uri="{FF2B5EF4-FFF2-40B4-BE49-F238E27FC236}">
                <a16:creationId xmlns:a16="http://schemas.microsoft.com/office/drawing/2014/main" id="{873EEDE6-132E-8E26-A6B7-FA7B3313CC0A}"/>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2500712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69C9C6A-8572-7380-DFB7-1F706B92C3E2}"/>
              </a:ext>
            </a:extLst>
          </p:cNvPr>
          <p:cNvPicPr>
            <a:picLocks noGrp="1" noChangeAspect="1"/>
          </p:cNvPicPr>
          <p:nvPr>
            <p:ph idx="1"/>
          </p:nvPr>
        </p:nvPicPr>
        <p:blipFill>
          <a:blip r:embed="rId3" cstate="screen">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639770" y="1794113"/>
            <a:ext cx="3600000" cy="3600000"/>
          </a:xfrm>
          <a:prstGeom prst="rect">
            <a:avLst/>
          </a:prstGeom>
        </p:spPr>
      </p:pic>
      <p:pic>
        <p:nvPicPr>
          <p:cNvPr id="8" name="Content Placeholder 7">
            <a:extLst>
              <a:ext uri="{FF2B5EF4-FFF2-40B4-BE49-F238E27FC236}">
                <a16:creationId xmlns:a16="http://schemas.microsoft.com/office/drawing/2014/main" id="{D30F0675-49E5-80DF-EA4F-475234E9A58C}"/>
              </a:ext>
            </a:extLst>
          </p:cNvPr>
          <p:cNvPicPr>
            <a:picLocks noGrp="1" noChangeAspect="1"/>
          </p:cNvPicPr>
          <p:nvPr>
            <p:ph idx="10"/>
          </p:nvPr>
        </p:nvPicPr>
        <p:blipFill>
          <a:blip r:embed="rId5" cstate="screen">
            <a:extLst>
              <a:ext uri="{28A0092B-C50C-407E-A947-70E740481C1C}">
                <a14:useLocalDpi xmlns:a14="http://schemas.microsoft.com/office/drawing/2010/main"/>
              </a:ext>
            </a:extLst>
          </a:blip>
          <a:srcRect/>
          <a:stretch/>
        </p:blipFill>
        <p:spPr>
          <a:xfrm>
            <a:off x="4470290" y="1794113"/>
            <a:ext cx="3600000" cy="3600000"/>
          </a:xfrm>
          <a:prstGeom prst="rect">
            <a:avLst/>
          </a:prstGeom>
        </p:spPr>
      </p:pic>
      <p:pic>
        <p:nvPicPr>
          <p:cNvPr id="10" name="Picture 9">
            <a:extLst>
              <a:ext uri="{FF2B5EF4-FFF2-40B4-BE49-F238E27FC236}">
                <a16:creationId xmlns:a16="http://schemas.microsoft.com/office/drawing/2014/main" id="{A1B6AC6D-F104-CDA9-6263-85B79F09D5F4}"/>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colorTemperature colorTemp="8800"/>
                    </a14:imgEffect>
                    <a14:imgEffect>
                      <a14:brightnessContrast contrast="20000"/>
                    </a14:imgEffect>
                  </a14:imgLayer>
                </a14:imgProps>
              </a:ext>
              <a:ext uri="{28A0092B-C50C-407E-A947-70E740481C1C}">
                <a14:useLocalDpi xmlns:a14="http://schemas.microsoft.com/office/drawing/2010/main"/>
              </a:ext>
            </a:extLst>
          </a:blip>
          <a:srcRect/>
          <a:stretch>
            <a:fillRect/>
          </a:stretch>
        </p:blipFill>
        <p:spPr>
          <a:xfrm>
            <a:off x="8300810" y="1794113"/>
            <a:ext cx="3600000" cy="3600000"/>
          </a:xfrm>
          <a:prstGeom prst="rect">
            <a:avLst/>
          </a:prstGeom>
        </p:spPr>
      </p:pic>
      <p:sp>
        <p:nvSpPr>
          <p:cNvPr id="11" name="TextBox 10">
            <a:extLst>
              <a:ext uri="{FF2B5EF4-FFF2-40B4-BE49-F238E27FC236}">
                <a16:creationId xmlns:a16="http://schemas.microsoft.com/office/drawing/2014/main" id="{EA2AD6FD-C4BF-C731-9A5B-190F0595D384}"/>
              </a:ext>
            </a:extLst>
          </p:cNvPr>
          <p:cNvSpPr txBox="1"/>
          <p:nvPr/>
        </p:nvSpPr>
        <p:spPr>
          <a:xfrm>
            <a:off x="694267" y="1854200"/>
            <a:ext cx="274434" cy="369332"/>
          </a:xfrm>
          <a:prstGeom prst="rect">
            <a:avLst/>
          </a:prstGeom>
          <a:solidFill>
            <a:schemeClr val="bg2"/>
          </a:solidFill>
        </p:spPr>
        <p:txBody>
          <a:bodyPr wrap="none" rtlCol="0">
            <a:spAutoFit/>
          </a:bodyPr>
          <a:lstStyle/>
          <a:p>
            <a:r>
              <a:rPr lang="en-GB" dirty="0"/>
              <a:t>1</a:t>
            </a:r>
          </a:p>
        </p:txBody>
      </p:sp>
      <p:sp>
        <p:nvSpPr>
          <p:cNvPr id="12" name="TextBox 11">
            <a:extLst>
              <a:ext uri="{FF2B5EF4-FFF2-40B4-BE49-F238E27FC236}">
                <a16:creationId xmlns:a16="http://schemas.microsoft.com/office/drawing/2014/main" id="{B4CFE04D-A7C4-BD42-6361-8AA1CA298F33}"/>
              </a:ext>
            </a:extLst>
          </p:cNvPr>
          <p:cNvSpPr txBox="1"/>
          <p:nvPr/>
        </p:nvSpPr>
        <p:spPr>
          <a:xfrm>
            <a:off x="4538134" y="1854200"/>
            <a:ext cx="319318" cy="369332"/>
          </a:xfrm>
          <a:prstGeom prst="rect">
            <a:avLst/>
          </a:prstGeom>
          <a:solidFill>
            <a:schemeClr val="bg2"/>
          </a:solidFill>
        </p:spPr>
        <p:txBody>
          <a:bodyPr wrap="none" rtlCol="0">
            <a:spAutoFit/>
          </a:bodyPr>
          <a:lstStyle/>
          <a:p>
            <a:r>
              <a:rPr lang="en-GB" dirty="0"/>
              <a:t>2</a:t>
            </a:r>
          </a:p>
        </p:txBody>
      </p:sp>
      <p:sp>
        <p:nvSpPr>
          <p:cNvPr id="13" name="TextBox 12">
            <a:extLst>
              <a:ext uri="{FF2B5EF4-FFF2-40B4-BE49-F238E27FC236}">
                <a16:creationId xmlns:a16="http://schemas.microsoft.com/office/drawing/2014/main" id="{0AA0A9FF-F0D0-121F-B48E-69AD5A252BFB}"/>
              </a:ext>
            </a:extLst>
          </p:cNvPr>
          <p:cNvSpPr txBox="1"/>
          <p:nvPr/>
        </p:nvSpPr>
        <p:spPr>
          <a:xfrm>
            <a:off x="8373534" y="1854200"/>
            <a:ext cx="319318" cy="369332"/>
          </a:xfrm>
          <a:prstGeom prst="rect">
            <a:avLst/>
          </a:prstGeom>
          <a:solidFill>
            <a:schemeClr val="bg2"/>
          </a:solidFill>
        </p:spPr>
        <p:txBody>
          <a:bodyPr wrap="none" rtlCol="0">
            <a:spAutoFit/>
          </a:bodyPr>
          <a:lstStyle/>
          <a:p>
            <a:r>
              <a:rPr lang="en-GB" dirty="0"/>
              <a:t>3</a:t>
            </a:r>
          </a:p>
        </p:txBody>
      </p:sp>
      <p:sp>
        <p:nvSpPr>
          <p:cNvPr id="15" name="TextBox 14">
            <a:extLst>
              <a:ext uri="{FF2B5EF4-FFF2-40B4-BE49-F238E27FC236}">
                <a16:creationId xmlns:a16="http://schemas.microsoft.com/office/drawing/2014/main" id="{887122CE-36B4-89E5-D64A-94C8C688DC2E}"/>
              </a:ext>
            </a:extLst>
          </p:cNvPr>
          <p:cNvSpPr txBox="1"/>
          <p:nvPr/>
        </p:nvSpPr>
        <p:spPr>
          <a:xfrm>
            <a:off x="639770" y="459307"/>
            <a:ext cx="7986482" cy="923330"/>
          </a:xfrm>
          <a:prstGeom prst="rect">
            <a:avLst/>
          </a:prstGeom>
          <a:noFill/>
        </p:spPr>
        <p:txBody>
          <a:bodyPr wrap="none" rtlCol="0">
            <a:spAutoFit/>
          </a:bodyPr>
          <a:lstStyle/>
          <a:p>
            <a:pPr marL="342900" indent="-342900">
              <a:buFont typeface="+mj-lt"/>
              <a:buAutoNum type="arabicPeriod"/>
            </a:pPr>
            <a:r>
              <a:rPr lang="en-GB" dirty="0"/>
              <a:t>What differences can you see between these grassland quadrats?</a:t>
            </a:r>
          </a:p>
          <a:p>
            <a:pPr marL="342900" indent="-342900">
              <a:buFont typeface="+mj-lt"/>
              <a:buAutoNum type="arabicPeriod"/>
            </a:pPr>
            <a:endParaRPr lang="en-GB" dirty="0"/>
          </a:p>
          <a:p>
            <a:pPr marL="342900" indent="-342900">
              <a:buFont typeface="+mj-lt"/>
              <a:buAutoNum type="arabicPeriod"/>
            </a:pPr>
            <a:r>
              <a:rPr lang="en-GB" dirty="0"/>
              <a:t>What might these differences tell us about each grassland?</a:t>
            </a:r>
          </a:p>
        </p:txBody>
      </p:sp>
    </p:spTree>
    <p:extLst>
      <p:ext uri="{BB962C8B-B14F-4D97-AF65-F5344CB8AC3E}">
        <p14:creationId xmlns:p14="http://schemas.microsoft.com/office/powerpoint/2010/main" val="3500888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179751-9CB4-107F-7EFE-6543BBABFFF8}"/>
              </a:ext>
            </a:extLst>
          </p:cNvPr>
          <p:cNvSpPr>
            <a:spLocks noGrp="1"/>
          </p:cNvSpPr>
          <p:nvPr>
            <p:ph idx="1"/>
          </p:nvPr>
        </p:nvSpPr>
        <p:spPr>
          <a:xfrm>
            <a:off x="551146" y="1008992"/>
            <a:ext cx="10405888" cy="5167971"/>
          </a:xfrm>
        </p:spPr>
        <p:txBody>
          <a:bodyPr/>
          <a:lstStyle/>
          <a:p>
            <a:pPr marL="0" indent="0">
              <a:buNone/>
            </a:pPr>
            <a:r>
              <a:rPr lang="en-GB" dirty="0"/>
              <a:t> </a:t>
            </a:r>
          </a:p>
          <a:p>
            <a:pPr marL="457200" indent="-457200">
              <a:buFont typeface="+mj-lt"/>
              <a:buAutoNum type="arabicPeriod"/>
            </a:pPr>
            <a:r>
              <a:rPr lang="en-GB" dirty="0"/>
              <a:t>Use the indicator species tables and the Example </a:t>
            </a:r>
            <a:r>
              <a:rPr lang="en-GB"/>
              <a:t>Quadrats presentation </a:t>
            </a:r>
            <a:r>
              <a:rPr lang="en-GB" dirty="0"/>
              <a:t>to practice doing the survey and inferring the quality of the habitat using indicator species. </a:t>
            </a:r>
          </a:p>
          <a:p>
            <a:pPr marL="457200" indent="-457200">
              <a:buFont typeface="+mj-lt"/>
              <a:buAutoNum type="arabicPeriod"/>
            </a:pPr>
            <a:endParaRPr lang="en-GB" dirty="0"/>
          </a:p>
          <a:p>
            <a:pPr marL="457200" indent="-457200">
              <a:buFont typeface="+mj-lt"/>
              <a:buAutoNum type="arabicPeriod"/>
            </a:pPr>
            <a:r>
              <a:rPr lang="en-GB" dirty="0"/>
              <a:t>Get outside and find a few areas where you can do the </a:t>
            </a:r>
            <a:r>
              <a:rPr lang="en-GB" dirty="0">
                <a:hlinkClick r:id="rId2"/>
              </a:rPr>
              <a:t>Grassland Plant Survey</a:t>
            </a:r>
            <a:r>
              <a:rPr lang="en-GB" dirty="0"/>
              <a:t>. Then use the tables with your survey results to learn more about the qualities of the grasslands around your site.</a:t>
            </a:r>
          </a:p>
          <a:p>
            <a:pPr marL="0" indent="0">
              <a:buNone/>
            </a:pPr>
            <a:endParaRPr lang="en-GB" dirty="0"/>
          </a:p>
          <a:p>
            <a:pPr marL="0" indent="0">
              <a:buNone/>
            </a:pPr>
            <a:endParaRPr lang="en-GB" dirty="0"/>
          </a:p>
        </p:txBody>
      </p:sp>
    </p:spTree>
    <p:extLst>
      <p:ext uri="{BB962C8B-B14F-4D97-AF65-F5344CB8AC3E}">
        <p14:creationId xmlns:p14="http://schemas.microsoft.com/office/powerpoint/2010/main" val="21707149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163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61CE1-9D3B-E2C1-C391-1F10F2A0F44F}"/>
              </a:ext>
            </a:extLst>
          </p:cNvPr>
          <p:cNvSpPr>
            <a:spLocks noGrp="1"/>
          </p:cNvSpPr>
          <p:nvPr>
            <p:ph type="title"/>
          </p:nvPr>
        </p:nvSpPr>
        <p:spPr/>
        <p:txBody>
          <a:bodyPr/>
          <a:lstStyle/>
          <a:p>
            <a:r>
              <a:rPr lang="en-GB" dirty="0"/>
              <a:t>Key vocabulary</a:t>
            </a:r>
          </a:p>
        </p:txBody>
      </p:sp>
      <p:sp>
        <p:nvSpPr>
          <p:cNvPr id="3" name="Content Placeholder 2">
            <a:extLst>
              <a:ext uri="{FF2B5EF4-FFF2-40B4-BE49-F238E27FC236}">
                <a16:creationId xmlns:a16="http://schemas.microsoft.com/office/drawing/2014/main" id="{078AFB9B-340D-3513-36B7-5DA5EC70B1FA}"/>
              </a:ext>
            </a:extLst>
          </p:cNvPr>
          <p:cNvSpPr>
            <a:spLocks noGrp="1"/>
          </p:cNvSpPr>
          <p:nvPr>
            <p:ph idx="1"/>
          </p:nvPr>
        </p:nvSpPr>
        <p:spPr>
          <a:xfrm>
            <a:off x="551146" y="1678488"/>
            <a:ext cx="10845166" cy="4498475"/>
          </a:xfrm>
        </p:spPr>
        <p:txBody>
          <a:bodyPr vert="horz" lIns="91440" tIns="45720" rIns="91440" bIns="45720" rtlCol="0" anchor="t">
            <a:normAutofit/>
          </a:bodyPr>
          <a:lstStyle/>
          <a:p>
            <a:pPr>
              <a:spcBef>
                <a:spcPts val="1200"/>
              </a:spcBef>
              <a:spcAft>
                <a:spcPts val="1200"/>
              </a:spcAft>
            </a:pPr>
            <a:r>
              <a:rPr lang="en-GB" sz="2000" b="1" dirty="0">
                <a:latin typeface="Work Sans"/>
              </a:rPr>
              <a:t>Indicator species </a:t>
            </a:r>
            <a:r>
              <a:rPr lang="en-GB" sz="2000">
                <a:latin typeface="Work Sans"/>
              </a:rPr>
              <a:t>- an organism whose presence, absence, or population size tells us something about the environment or ecosystem</a:t>
            </a:r>
          </a:p>
          <a:p>
            <a:pPr>
              <a:spcBef>
                <a:spcPts val="1200"/>
              </a:spcBef>
              <a:spcAft>
                <a:spcPts val="1200"/>
              </a:spcAft>
            </a:pPr>
            <a:r>
              <a:rPr lang="en-GB" sz="2000" b="1" dirty="0">
                <a:latin typeface="Work Sans"/>
              </a:rPr>
              <a:t>Generalist </a:t>
            </a:r>
            <a:r>
              <a:rPr lang="en-GB" sz="2000">
                <a:latin typeface="Work Sans"/>
              </a:rPr>
              <a:t>- organisms that can live and reproduce in a wide range of habitats</a:t>
            </a:r>
          </a:p>
          <a:p>
            <a:pPr>
              <a:spcBef>
                <a:spcPts val="1200"/>
              </a:spcBef>
              <a:spcAft>
                <a:spcPts val="1200"/>
              </a:spcAft>
            </a:pPr>
            <a:r>
              <a:rPr lang="en-GB" sz="2000" b="1" dirty="0">
                <a:latin typeface="Work Sans"/>
              </a:rPr>
              <a:t>Tolerant </a:t>
            </a:r>
            <a:r>
              <a:rPr lang="en-GB" sz="2000">
                <a:latin typeface="Work Sans"/>
              </a:rPr>
              <a:t>– able to survive, grow, and reproduce under certain conditions</a:t>
            </a:r>
            <a:endParaRPr lang="en-GB" sz="2000" b="1" dirty="0"/>
          </a:p>
          <a:p>
            <a:pPr>
              <a:spcBef>
                <a:spcPts val="1200"/>
              </a:spcBef>
              <a:spcAft>
                <a:spcPts val="1200"/>
              </a:spcAft>
            </a:pPr>
            <a:r>
              <a:rPr lang="en-GB" sz="2000" b="1" dirty="0">
                <a:latin typeface="Work Sans"/>
              </a:rPr>
              <a:t>Nutrients </a:t>
            </a:r>
            <a:r>
              <a:rPr lang="en-GB" sz="2000">
                <a:latin typeface="Work Sans"/>
              </a:rPr>
              <a:t>- any substance that living things need to survive and grow. Nutrient concentrations have big impacts on an ecosystem</a:t>
            </a:r>
          </a:p>
          <a:p>
            <a:endParaRPr lang="en-GB" sz="2000" dirty="0"/>
          </a:p>
        </p:txBody>
      </p:sp>
    </p:spTree>
    <p:extLst>
      <p:ext uri="{BB962C8B-B14F-4D97-AF65-F5344CB8AC3E}">
        <p14:creationId xmlns:p14="http://schemas.microsoft.com/office/powerpoint/2010/main" val="3047168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A67927-4E74-DEFF-99EB-A48637344CD5}"/>
              </a:ext>
            </a:extLst>
          </p:cNvPr>
          <p:cNvSpPr>
            <a:spLocks noGrp="1"/>
          </p:cNvSpPr>
          <p:nvPr>
            <p:ph type="title"/>
          </p:nvPr>
        </p:nvSpPr>
        <p:spPr/>
        <p:txBody>
          <a:bodyPr/>
          <a:lstStyle/>
          <a:p>
            <a:r>
              <a:rPr lang="en-GB" dirty="0"/>
              <a:t>Key vocabulary</a:t>
            </a:r>
          </a:p>
        </p:txBody>
      </p:sp>
      <p:sp>
        <p:nvSpPr>
          <p:cNvPr id="3" name="Content Placeholder 2">
            <a:extLst>
              <a:ext uri="{FF2B5EF4-FFF2-40B4-BE49-F238E27FC236}">
                <a16:creationId xmlns:a16="http://schemas.microsoft.com/office/drawing/2014/main" id="{D2062D58-E5D8-CB7A-5632-829C1C1B5F3C}"/>
              </a:ext>
            </a:extLst>
          </p:cNvPr>
          <p:cNvSpPr>
            <a:spLocks noGrp="1"/>
          </p:cNvSpPr>
          <p:nvPr>
            <p:ph idx="1"/>
          </p:nvPr>
        </p:nvSpPr>
        <p:spPr>
          <a:xfrm>
            <a:off x="551146" y="1678488"/>
            <a:ext cx="10440905" cy="4498475"/>
          </a:xfrm>
        </p:spPr>
        <p:txBody>
          <a:bodyPr vert="horz" lIns="91440" tIns="45720" rIns="91440" bIns="45720" rtlCol="0" anchor="t">
            <a:normAutofit/>
          </a:bodyPr>
          <a:lstStyle/>
          <a:p>
            <a:pPr>
              <a:spcBef>
                <a:spcPts val="1200"/>
              </a:spcBef>
              <a:spcAft>
                <a:spcPts val="1200"/>
              </a:spcAft>
            </a:pPr>
            <a:r>
              <a:rPr lang="en-GB" sz="2000" b="1" dirty="0">
                <a:latin typeface="Work Sans"/>
              </a:rPr>
              <a:t>Disturbance </a:t>
            </a:r>
            <a:r>
              <a:rPr lang="en-GB" sz="2000">
                <a:latin typeface="Work Sans"/>
              </a:rPr>
              <a:t>- something that breaks up the soil surface</a:t>
            </a:r>
          </a:p>
          <a:p>
            <a:pPr>
              <a:spcBef>
                <a:spcPts val="1200"/>
              </a:spcBef>
              <a:spcAft>
                <a:spcPts val="1200"/>
              </a:spcAft>
            </a:pPr>
            <a:r>
              <a:rPr lang="en-GB" sz="2000" b="1" dirty="0">
                <a:latin typeface="Work Sans"/>
              </a:rPr>
              <a:t>Trampling </a:t>
            </a:r>
            <a:r>
              <a:rPr lang="en-GB" sz="2000">
                <a:latin typeface="Work Sans"/>
              </a:rPr>
              <a:t>- stepping on something</a:t>
            </a:r>
          </a:p>
          <a:p>
            <a:pPr>
              <a:spcBef>
                <a:spcPts val="1200"/>
              </a:spcBef>
              <a:spcAft>
                <a:spcPts val="1200"/>
              </a:spcAft>
            </a:pPr>
            <a:r>
              <a:rPr lang="en-GB" sz="2000" b="1" dirty="0">
                <a:latin typeface="Work Sans"/>
              </a:rPr>
              <a:t>Mowing </a:t>
            </a:r>
            <a:r>
              <a:rPr lang="en-GB" sz="2000">
                <a:latin typeface="Work Sans"/>
              </a:rPr>
              <a:t>- cutting grass shorter, usually with a machine</a:t>
            </a:r>
          </a:p>
          <a:p>
            <a:pPr>
              <a:spcBef>
                <a:spcPts val="1200"/>
              </a:spcBef>
              <a:spcAft>
                <a:spcPts val="1200"/>
              </a:spcAft>
            </a:pPr>
            <a:r>
              <a:rPr lang="en-GB" sz="2000" b="1" dirty="0">
                <a:latin typeface="Work Sans"/>
              </a:rPr>
              <a:t>Compaction </a:t>
            </a:r>
            <a:r>
              <a:rPr lang="en-GB" sz="2000">
                <a:latin typeface="Work Sans"/>
              </a:rPr>
              <a:t>- squashing together soil particles. More compaction slows the rate at which air and water can move through the soil</a:t>
            </a:r>
          </a:p>
          <a:p>
            <a:pPr>
              <a:spcBef>
                <a:spcPts val="1200"/>
              </a:spcBef>
            </a:pPr>
            <a:endParaRPr lang="en-GB" sz="2000" dirty="0"/>
          </a:p>
        </p:txBody>
      </p:sp>
    </p:spTree>
    <p:extLst>
      <p:ext uri="{BB962C8B-B14F-4D97-AF65-F5344CB8AC3E}">
        <p14:creationId xmlns:p14="http://schemas.microsoft.com/office/powerpoint/2010/main" val="7549054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71AAA9-BE55-84D2-ACAE-83B3A3CC1FE7}"/>
              </a:ext>
            </a:extLst>
          </p:cNvPr>
          <p:cNvSpPr>
            <a:spLocks noGrp="1"/>
          </p:cNvSpPr>
          <p:nvPr>
            <p:ph type="ctrTitle"/>
          </p:nvPr>
        </p:nvSpPr>
        <p:spPr>
          <a:xfrm>
            <a:off x="2361156" y="1773717"/>
            <a:ext cx="7469688" cy="1948866"/>
          </a:xfrm>
        </p:spPr>
        <p:txBody>
          <a:bodyPr>
            <a:normAutofit/>
          </a:bodyPr>
          <a:lstStyle/>
          <a:p>
            <a:r>
              <a:rPr lang="en-GB" sz="4000" dirty="0">
                <a:latin typeface="Work Sans"/>
              </a:rPr>
              <a:t>Grassland Plant Survey indicator species</a:t>
            </a:r>
          </a:p>
        </p:txBody>
      </p:sp>
    </p:spTree>
    <p:extLst>
      <p:ext uri="{BB962C8B-B14F-4D97-AF65-F5344CB8AC3E}">
        <p14:creationId xmlns:p14="http://schemas.microsoft.com/office/powerpoint/2010/main" val="2122091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D13CF0C-556A-BEDB-A89A-F416D9918978}"/>
              </a:ext>
            </a:extLst>
          </p:cNvPr>
          <p:cNvSpPr txBox="1"/>
          <p:nvPr/>
        </p:nvSpPr>
        <p:spPr>
          <a:xfrm>
            <a:off x="465312" y="1658843"/>
            <a:ext cx="4817336" cy="3170099"/>
          </a:xfrm>
          <a:prstGeom prst="rect">
            <a:avLst/>
          </a:prstGeom>
          <a:noFill/>
        </p:spPr>
        <p:txBody>
          <a:bodyPr wrap="square" lIns="91440" tIns="45720" rIns="91440" bIns="45720" rtlCol="0" anchor="t">
            <a:spAutoFit/>
          </a:bodyPr>
          <a:lstStyle/>
          <a:p>
            <a:r>
              <a:rPr lang="en-GB" sz="2000" dirty="0"/>
              <a:t>Around 220 wild species in the UK.</a:t>
            </a:r>
          </a:p>
          <a:p>
            <a:endParaRPr lang="en-GB" sz="2000" dirty="0"/>
          </a:p>
          <a:p>
            <a:r>
              <a:rPr lang="en-GB" sz="2000" dirty="0"/>
              <a:t>Usually very tolerant to mowing or grazing.</a:t>
            </a:r>
          </a:p>
          <a:p>
            <a:endParaRPr lang="en-GB" sz="2000" dirty="0"/>
          </a:p>
          <a:p>
            <a:r>
              <a:rPr lang="en-GB" sz="2000" dirty="0"/>
              <a:t>Some species are tolerant to a wide range of conditions.</a:t>
            </a:r>
          </a:p>
          <a:p>
            <a:endParaRPr lang="en-GB" sz="2000" dirty="0"/>
          </a:p>
          <a:p>
            <a:r>
              <a:rPr lang="en-GB" sz="2000" dirty="0"/>
              <a:t>Some species can be sensitive to very wet and shaded conditions.</a:t>
            </a:r>
          </a:p>
        </p:txBody>
      </p:sp>
      <p:sp>
        <p:nvSpPr>
          <p:cNvPr id="2" name="Title 1">
            <a:extLst>
              <a:ext uri="{FF2B5EF4-FFF2-40B4-BE49-F238E27FC236}">
                <a16:creationId xmlns:a16="http://schemas.microsoft.com/office/drawing/2014/main" id="{ABC33404-6753-40C5-3BB9-1F8A3A1168BE}"/>
              </a:ext>
            </a:extLst>
          </p:cNvPr>
          <p:cNvSpPr>
            <a:spLocks noGrp="1"/>
          </p:cNvSpPr>
          <p:nvPr>
            <p:ph type="title"/>
          </p:nvPr>
        </p:nvSpPr>
        <p:spPr/>
        <p:txBody>
          <a:bodyPr/>
          <a:lstStyle/>
          <a:p>
            <a:r>
              <a:rPr lang="en-US" dirty="0">
                <a:latin typeface="Work Sans"/>
              </a:rPr>
              <a:t>Grass</a:t>
            </a:r>
            <a:endParaRPr lang="en-GB" dirty="0"/>
          </a:p>
        </p:txBody>
      </p:sp>
      <p:sp>
        <p:nvSpPr>
          <p:cNvPr id="3" name="Content Placeholder 2">
            <a:extLst>
              <a:ext uri="{FF2B5EF4-FFF2-40B4-BE49-F238E27FC236}">
                <a16:creationId xmlns:a16="http://schemas.microsoft.com/office/drawing/2014/main" id="{A04F3F07-2324-4043-4E36-42180B4E1386}"/>
              </a:ext>
            </a:extLst>
          </p:cNvPr>
          <p:cNvSpPr>
            <a:spLocks noGrp="1"/>
          </p:cNvSpPr>
          <p:nvPr>
            <p:ph idx="1"/>
          </p:nvPr>
        </p:nvSpPr>
        <p:spPr/>
        <p:txBody>
          <a:bodyPr vert="horz" lIns="91440" tIns="45720" rIns="91440" bIns="45720" rtlCol="0" anchor="t">
            <a:normAutofit/>
          </a:bodyPr>
          <a:lstStyle/>
          <a:p>
            <a:pPr marL="0" indent="0">
              <a:buNone/>
            </a:pPr>
            <a:r>
              <a:rPr lang="en-US" sz="3200" b="1" dirty="0">
                <a:latin typeface="Work Sans"/>
              </a:rPr>
              <a:t> </a:t>
            </a:r>
          </a:p>
        </p:txBody>
      </p:sp>
      <p:pic>
        <p:nvPicPr>
          <p:cNvPr id="8" name="Content Placeholder 7">
            <a:extLst>
              <a:ext uri="{FF2B5EF4-FFF2-40B4-BE49-F238E27FC236}">
                <a16:creationId xmlns:a16="http://schemas.microsoft.com/office/drawing/2014/main" id="{D8ADD852-95FE-C37B-9EDC-A21DC3C55DB2}"/>
              </a:ext>
            </a:extLst>
          </p:cNvPr>
          <p:cNvPicPr>
            <a:picLocks noGrp="1" noChangeAspect="1"/>
          </p:cNvPicPr>
          <p:nvPr>
            <p:ph sz="quarter" idx="4"/>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p:blipFill>
        <p:spPr>
          <a:xfrm>
            <a:off x="5675504" y="613708"/>
            <a:ext cx="2576945" cy="3458095"/>
          </a:xfrm>
          <a:prstGeom prst="rect">
            <a:avLst/>
          </a:prstGeom>
        </p:spPr>
      </p:pic>
      <p:pic>
        <p:nvPicPr>
          <p:cNvPr id="7170" name="Picture 2">
            <a:extLst>
              <a:ext uri="{FF2B5EF4-FFF2-40B4-BE49-F238E27FC236}">
                <a16:creationId xmlns:a16="http://schemas.microsoft.com/office/drawing/2014/main" id="{409B4527-8207-2832-18C1-0BDF7C0515C4}"/>
              </a:ext>
            </a:extLst>
          </p:cNvPr>
          <p:cNvPicPr>
            <a:picLocks noChangeAspect="1" noChangeArrowheads="1"/>
          </p:cNvPicPr>
          <p:nvPr/>
        </p:nvPicPr>
        <p:blipFill rotWithShape="1">
          <a:blip r:embed="rId4" cstate="screen">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a:ext>
            </a:extLst>
          </a:blip>
          <a:srcRect/>
          <a:stretch>
            <a:fillRect/>
          </a:stretch>
        </p:blipFill>
        <p:spPr bwMode="auto">
          <a:xfrm rot="10800000">
            <a:off x="5499100" y="4397033"/>
            <a:ext cx="3096146" cy="222285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3DB4C5E1-ABF1-68D6-67FF-2BAF7183C867}"/>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a:fillRect/>
          </a:stretch>
        </p:blipFill>
        <p:spPr bwMode="auto">
          <a:xfrm>
            <a:off x="8645306" y="483429"/>
            <a:ext cx="3283388" cy="6119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9498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8651B-EB20-456F-2035-DDCCFDA219E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6113A38C-A83D-6CB9-1CE0-CB19FEB30745}"/>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l="-8405" r="-954"/>
          <a:stretch>
            <a:fillRect/>
          </a:stretch>
        </p:blipFill>
        <p:spPr>
          <a:xfrm>
            <a:off x="5537550" y="1074068"/>
            <a:ext cx="3733491" cy="3255054"/>
          </a:xfrm>
          <a:prstGeom prst="rect">
            <a:avLst/>
          </a:prstGeom>
        </p:spPr>
      </p:pic>
      <p:pic>
        <p:nvPicPr>
          <p:cNvPr id="11" name="Picture 10">
            <a:extLst>
              <a:ext uri="{FF2B5EF4-FFF2-40B4-BE49-F238E27FC236}">
                <a16:creationId xmlns:a16="http://schemas.microsoft.com/office/drawing/2014/main" id="{93DB48DD-4973-468E-A361-7138B34D2300}"/>
              </a:ext>
            </a:extLst>
          </p:cNvPr>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a:xfrm>
            <a:off x="8845941" y="1541399"/>
            <a:ext cx="3346059" cy="4711527"/>
          </a:xfrm>
          <a:prstGeom prst="rect">
            <a:avLst/>
          </a:prstGeom>
        </p:spPr>
      </p:pic>
      <p:pic>
        <p:nvPicPr>
          <p:cNvPr id="13" name="Picture 12">
            <a:extLst>
              <a:ext uri="{FF2B5EF4-FFF2-40B4-BE49-F238E27FC236}">
                <a16:creationId xmlns:a16="http://schemas.microsoft.com/office/drawing/2014/main" id="{310CE5D2-BE74-CB14-781E-7DBD27CBC418}"/>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254319" y="4349783"/>
            <a:ext cx="2554327" cy="2221086"/>
          </a:xfrm>
          <a:prstGeom prst="rect">
            <a:avLst/>
          </a:prstGeom>
        </p:spPr>
      </p:pic>
      <p:sp>
        <p:nvSpPr>
          <p:cNvPr id="14" name="TextBox 13">
            <a:extLst>
              <a:ext uri="{FF2B5EF4-FFF2-40B4-BE49-F238E27FC236}">
                <a16:creationId xmlns:a16="http://schemas.microsoft.com/office/drawing/2014/main" id="{EF937861-C721-448C-C268-5E6AEF85C730}"/>
              </a:ext>
            </a:extLst>
          </p:cNvPr>
          <p:cNvSpPr txBox="1"/>
          <p:nvPr/>
        </p:nvSpPr>
        <p:spPr>
          <a:xfrm>
            <a:off x="465312" y="1658843"/>
            <a:ext cx="4866413" cy="1938992"/>
          </a:xfrm>
          <a:prstGeom prst="rect">
            <a:avLst/>
          </a:prstGeom>
          <a:noFill/>
        </p:spPr>
        <p:txBody>
          <a:bodyPr wrap="square" rtlCol="0">
            <a:spAutoFit/>
          </a:bodyPr>
          <a:lstStyle/>
          <a:p>
            <a:r>
              <a:rPr lang="en-GB" sz="2000" dirty="0">
                <a:latin typeface="Work Sans" pitchFamily="2" charset="0"/>
              </a:rPr>
              <a:t>Tolerant of mowing and trampling. </a:t>
            </a:r>
          </a:p>
          <a:p>
            <a:endParaRPr lang="en-GB" sz="2000" dirty="0">
              <a:latin typeface="Work Sans" pitchFamily="2" charset="0"/>
            </a:endParaRPr>
          </a:p>
          <a:p>
            <a:r>
              <a:rPr lang="en-GB" sz="2000" dirty="0">
                <a:latin typeface="Work Sans" pitchFamily="2" charset="0"/>
              </a:rPr>
              <a:t>Increases available nitrogen in the soil. Nodules on their roots host bacteria that convert nitrogen from air into forms the plants can use.</a:t>
            </a:r>
          </a:p>
        </p:txBody>
      </p:sp>
      <p:sp>
        <p:nvSpPr>
          <p:cNvPr id="2" name="Title 1">
            <a:extLst>
              <a:ext uri="{FF2B5EF4-FFF2-40B4-BE49-F238E27FC236}">
                <a16:creationId xmlns:a16="http://schemas.microsoft.com/office/drawing/2014/main" id="{E3E6F1B1-89BF-5EE4-C65D-249F2CDFD36C}"/>
              </a:ext>
            </a:extLst>
          </p:cNvPr>
          <p:cNvSpPr>
            <a:spLocks noGrp="1"/>
          </p:cNvSpPr>
          <p:nvPr>
            <p:ph type="title"/>
          </p:nvPr>
        </p:nvSpPr>
        <p:spPr>
          <a:xfrm>
            <a:off x="551145" y="365126"/>
            <a:ext cx="5269452" cy="824848"/>
          </a:xfrm>
        </p:spPr>
        <p:txBody>
          <a:bodyPr>
            <a:normAutofit fontScale="90000"/>
          </a:bodyPr>
          <a:lstStyle/>
          <a:p>
            <a:r>
              <a:rPr lang="en-US" dirty="0">
                <a:solidFill>
                  <a:srgbClr val="132F1D"/>
                </a:solidFill>
                <a:latin typeface="Work Sans" pitchFamily="2" charset="0"/>
                <a:ea typeface="Calibri"/>
                <a:cs typeface="Calibri"/>
              </a:rPr>
              <a:t>Clovers and their relatives</a:t>
            </a:r>
            <a:endParaRPr lang="en-GB" dirty="0"/>
          </a:p>
        </p:txBody>
      </p:sp>
    </p:spTree>
    <p:extLst>
      <p:ext uri="{BB962C8B-B14F-4D97-AF65-F5344CB8AC3E}">
        <p14:creationId xmlns:p14="http://schemas.microsoft.com/office/powerpoint/2010/main" val="4103042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18443C-84E5-794C-DB11-AD5C9518A4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20023B-78BE-E094-1240-74F63A1571EB}"/>
              </a:ext>
            </a:extLst>
          </p:cNvPr>
          <p:cNvSpPr>
            <a:spLocks noGrp="1"/>
          </p:cNvSpPr>
          <p:nvPr>
            <p:ph type="title"/>
          </p:nvPr>
        </p:nvSpPr>
        <p:spPr>
          <a:xfrm>
            <a:off x="551146" y="365126"/>
            <a:ext cx="4763514" cy="824848"/>
          </a:xfrm>
        </p:spPr>
        <p:txBody>
          <a:bodyPr>
            <a:normAutofit/>
          </a:bodyPr>
          <a:lstStyle/>
          <a:p>
            <a:r>
              <a:rPr lang="en-US" dirty="0">
                <a:solidFill>
                  <a:srgbClr val="132F1D"/>
                </a:solidFill>
                <a:latin typeface="Work Sans"/>
                <a:ea typeface="Calibri"/>
                <a:cs typeface="Calibri"/>
              </a:rPr>
              <a:t>Common daisy</a:t>
            </a:r>
            <a:endParaRPr lang="en-GB" dirty="0"/>
          </a:p>
        </p:txBody>
      </p:sp>
      <p:pic>
        <p:nvPicPr>
          <p:cNvPr id="11" name="Content Placeholder 10">
            <a:extLst>
              <a:ext uri="{FF2B5EF4-FFF2-40B4-BE49-F238E27FC236}">
                <a16:creationId xmlns:a16="http://schemas.microsoft.com/office/drawing/2014/main" id="{833B7A51-95FD-C298-32AD-B57A3C43EA42}"/>
              </a:ext>
            </a:extLst>
          </p:cNvPr>
          <p:cNvPicPr>
            <a:picLocks noGrp="1" noChangeAspect="1"/>
          </p:cNvPicPr>
          <p:nvPr>
            <p:ph idx="1"/>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975435" y="643854"/>
            <a:ext cx="3449782" cy="3354185"/>
          </a:xfrm>
          <a:prstGeom prst="rect">
            <a:avLst/>
          </a:prstGeom>
        </p:spPr>
      </p:pic>
      <p:pic>
        <p:nvPicPr>
          <p:cNvPr id="12" name="Picture 11">
            <a:extLst>
              <a:ext uri="{FF2B5EF4-FFF2-40B4-BE49-F238E27FC236}">
                <a16:creationId xmlns:a16="http://schemas.microsoft.com/office/drawing/2014/main" id="{6B0DD49C-93CE-F666-FDF7-3D1AC5A1463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26797" y="4132683"/>
            <a:ext cx="1052351" cy="2081463"/>
          </a:xfrm>
          <a:prstGeom prst="rect">
            <a:avLst/>
          </a:prstGeom>
        </p:spPr>
      </p:pic>
      <p:pic>
        <p:nvPicPr>
          <p:cNvPr id="14" name="Picture 13">
            <a:extLst>
              <a:ext uri="{FF2B5EF4-FFF2-40B4-BE49-F238E27FC236}">
                <a16:creationId xmlns:a16="http://schemas.microsoft.com/office/drawing/2014/main" id="{34D58294-972A-CB12-546B-DE975A12236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81468" y="4244442"/>
            <a:ext cx="1052351" cy="2254302"/>
          </a:xfrm>
          <a:prstGeom prst="rect">
            <a:avLst/>
          </a:prstGeom>
        </p:spPr>
      </p:pic>
      <p:pic>
        <p:nvPicPr>
          <p:cNvPr id="4098" name="Picture 2">
            <a:extLst>
              <a:ext uri="{FF2B5EF4-FFF2-40B4-BE49-F238E27FC236}">
                <a16:creationId xmlns:a16="http://schemas.microsoft.com/office/drawing/2014/main" id="{7E021F55-9055-881B-7606-5B5C4DFB63B7}"/>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a:fillRect/>
          </a:stretch>
        </p:blipFill>
        <p:spPr bwMode="auto">
          <a:xfrm>
            <a:off x="8425217" y="3597607"/>
            <a:ext cx="3410029" cy="26645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23BFA64A-A162-F589-DB97-D33B34BF74E5}"/>
              </a:ext>
            </a:extLst>
          </p:cNvPr>
          <p:cNvPicPr>
            <a:picLocks noChangeAspect="1" noChangeArrowheads="1"/>
          </p:cNvPicPr>
          <p:nvPr/>
        </p:nvPicPr>
        <p:blipFill rotWithShape="1">
          <a:blip r:embed="rId6" cstate="screen">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a:ext>
            </a:extLst>
          </a:blip>
          <a:srcRect/>
          <a:stretch>
            <a:fillRect/>
          </a:stretch>
        </p:blipFill>
        <p:spPr bwMode="auto">
          <a:xfrm>
            <a:off x="8425217" y="492747"/>
            <a:ext cx="3410029" cy="266450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73F5CF2-1791-0AE1-EEC4-BFC97CCD4566}"/>
              </a:ext>
            </a:extLst>
          </p:cNvPr>
          <p:cNvSpPr txBox="1"/>
          <p:nvPr/>
        </p:nvSpPr>
        <p:spPr>
          <a:xfrm>
            <a:off x="446041" y="1631043"/>
            <a:ext cx="4926627" cy="400110"/>
          </a:xfrm>
          <a:prstGeom prst="rect">
            <a:avLst/>
          </a:prstGeom>
          <a:noFill/>
        </p:spPr>
        <p:txBody>
          <a:bodyPr wrap="square" rtlCol="0">
            <a:spAutoFit/>
          </a:bodyPr>
          <a:lstStyle/>
          <a:p>
            <a:r>
              <a:rPr lang="en-GB" sz="2000" dirty="0"/>
              <a:t>Tolerant of mowing and trampling.</a:t>
            </a:r>
          </a:p>
        </p:txBody>
      </p:sp>
    </p:spTree>
    <p:extLst>
      <p:ext uri="{BB962C8B-B14F-4D97-AF65-F5344CB8AC3E}">
        <p14:creationId xmlns:p14="http://schemas.microsoft.com/office/powerpoint/2010/main" val="4214191000"/>
      </p:ext>
    </p:extLst>
  </p:cSld>
  <p:clrMapOvr>
    <a:masterClrMapping/>
  </p:clrMapOvr>
</p:sld>
</file>

<file path=ppt/theme/theme1.xml><?xml version="1.0" encoding="utf-8"?>
<a:theme xmlns:a="http://schemas.openxmlformats.org/drawingml/2006/main" name="NaturePark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NENP">
      <a:majorFont>
        <a:latin typeface="Work Sans"/>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tureParkTheme" id="{767C00A9-F13F-484E-81CC-5653D7380432}" vid="{01B31543-6664-4FC8-A046-CE002DC9F81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8" ma:contentTypeDescription="Create a new document." ma:contentTypeScope="" ma:versionID="071210387f7dacbd4b3562705eb3553a">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72321b2fdd25473c44c191d57c17186a"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element ref="ns3:Contains" minOccurs="0"/>
                <xsd:element ref="ns3:Credit"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ains" ma:index="23" nillable="true" ma:displayName="Contains" ma:format="Dropdown" ma:internalName="Contains">
      <xsd:simpleType>
        <xsd:restriction base="dms:Note">
          <xsd:maxLength value="255"/>
        </xsd:restriction>
      </xsd:simpleType>
    </xsd:element>
    <xsd:element name="Credit" ma:index="24" nillable="true" ma:displayName="Credit" ma:description="Credit: from AMC photo library" ma:format="Dropdown" ma:internalName="Credit">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Contains xmlns="37c47d49-5c3e-4564-83ee-3a7de24ace65" xsi:nil="true"/>
    <Credit xmlns="37c47d49-5c3e-4564-83ee-3a7de24ace65" xsi:nil="true"/>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Props1.xml><?xml version="1.0" encoding="utf-8"?>
<ds:datastoreItem xmlns:ds="http://schemas.openxmlformats.org/officeDocument/2006/customXml" ds:itemID="{CF375C7E-6F13-4E7B-A40C-F6ABF9FBECC6}">
  <ds:schemaRefs>
    <ds:schemaRef ds:uri="01a464aa-a786-405b-bb6b-b90e04698418"/>
    <ds:schemaRef ds:uri="37c47d49-5c3e-4564-83ee-3a7de24ace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615C19EE-2945-43BC-B645-B80702F77BDE}">
  <ds:schemaRefs>
    <ds:schemaRef ds:uri="http://schemas.microsoft.com/sharepoint/v3/contenttype/forms"/>
  </ds:schemaRefs>
</ds:datastoreItem>
</file>

<file path=customXml/itemProps3.xml><?xml version="1.0" encoding="utf-8"?>
<ds:datastoreItem xmlns:ds="http://schemas.openxmlformats.org/officeDocument/2006/customXml" ds:itemID="{EA6940EE-61C2-4C4D-BB7A-E10C69200F92}">
  <ds:schemaRefs>
    <ds:schemaRef ds:uri="http://schemas.microsoft.com/office/infopath/2007/PartnerControls"/>
    <ds:schemaRef ds:uri="http://schemas.openxmlformats.org/package/2006/metadata/core-properties"/>
    <ds:schemaRef ds:uri="37c47d49-5c3e-4564-83ee-3a7de24ace65"/>
    <ds:schemaRef ds:uri="http://www.w3.org/XML/1998/namespace"/>
    <ds:schemaRef ds:uri="http://schemas.microsoft.com/office/2006/metadata/properties"/>
    <ds:schemaRef ds:uri="http://purl.org/dc/terms/"/>
    <ds:schemaRef ds:uri="http://purl.org/dc/dcmitype/"/>
    <ds:schemaRef ds:uri="01a464aa-a786-405b-bb6b-b90e04698418"/>
    <ds:schemaRef ds:uri="http://schemas.microsoft.com/office/2006/documentManagement/types"/>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NatureParkTheme</Template>
  <TotalTime>3922</TotalTime>
  <Words>1930</Words>
  <Application>Microsoft Office PowerPoint</Application>
  <PresentationFormat>Widescreen</PresentationFormat>
  <Paragraphs>288</Paragraphs>
  <Slides>38</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Aptos</vt:lpstr>
      <vt:lpstr>Aptos Narrow</vt:lpstr>
      <vt:lpstr>Arial</vt:lpstr>
      <vt:lpstr>Calibri</vt:lpstr>
      <vt:lpstr>Work Sans</vt:lpstr>
      <vt:lpstr>NatureParkTheme</vt:lpstr>
      <vt:lpstr>Grassland indicator species</vt:lpstr>
      <vt:lpstr>The Grassland Plant Survey</vt:lpstr>
      <vt:lpstr>Learning outcomes</vt:lpstr>
      <vt:lpstr>Key vocabulary</vt:lpstr>
      <vt:lpstr>Key vocabulary</vt:lpstr>
      <vt:lpstr>Grassland Plant Survey indicator species</vt:lpstr>
      <vt:lpstr>Grass</vt:lpstr>
      <vt:lpstr>Clovers and their relatives</vt:lpstr>
      <vt:lpstr>Common daisy</vt:lpstr>
      <vt:lpstr>Dandelion</vt:lpstr>
      <vt:lpstr>Dock </vt:lpstr>
      <vt:lpstr>Greater plantain</vt:lpstr>
      <vt:lpstr>Common mouse-ear</vt:lpstr>
      <vt:lpstr>Yarrow</vt:lpstr>
      <vt:lpstr>Yellow rattle</vt:lpstr>
      <vt:lpstr>Using indicators to characterise habitats</vt:lpstr>
      <vt:lpstr>Environmental quality indicators</vt:lpstr>
      <vt:lpstr>Key vocabulary</vt:lpstr>
      <vt:lpstr>Grasslands</vt:lpstr>
      <vt:lpstr>Lawns</vt:lpstr>
      <vt:lpstr>Grassland plants</vt:lpstr>
      <vt:lpstr>Key vocabulary</vt:lpstr>
      <vt:lpstr>PowerPoint Presentation</vt:lpstr>
      <vt:lpstr>Types of grassland</vt:lpstr>
      <vt:lpstr>Nature Park grassland categories</vt:lpstr>
      <vt:lpstr>Playing fields or lawns</vt:lpstr>
      <vt:lpstr>Meadow</vt:lpstr>
      <vt:lpstr>Comparisons of related or similar species</vt:lpstr>
      <vt:lpstr>PowerPoint Presentation</vt:lpstr>
      <vt:lpstr>Plantains</vt:lpstr>
      <vt:lpstr>Docks</vt:lpstr>
      <vt:lpstr>Mouse-ear chickweeds</vt:lpstr>
      <vt:lpstr>Clovers and their relatives</vt:lpstr>
      <vt:lpstr>Daisies</vt:lpstr>
      <vt:lpstr>Practice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Victor Heng</dc:creator>
  <cp:lastModifiedBy>Victor Heng</cp:lastModifiedBy>
  <cp:revision>73</cp:revision>
  <dcterms:created xsi:type="dcterms:W3CDTF">2026-01-28T15:53:33Z</dcterms:created>
  <dcterms:modified xsi:type="dcterms:W3CDTF">2026-05-27T21:56:22Z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